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3"/>
    <p:sldId id="257" r:id="rId24"/>
    <p:sldId id="258" r:id="rId25"/>
    <p:sldId id="259" r:id="rId26"/>
    <p:sldId id="260" r:id="rId27"/>
    <p:sldId id="261" r:id="rId28"/>
    <p:sldId id="262" r:id="rId29"/>
    <p:sldId id="263" r:id="rId30"/>
    <p:sldId id="264" r:id="rId31"/>
    <p:sldId id="265" r:id="rId32"/>
    <p:sldId id="266" r:id="rId33"/>
    <p:sldId id="267" r:id="rId34"/>
    <p:sldId id="268" r:id="rId35"/>
    <p:sldId id="269" r:id="rId36"/>
    <p:sldId id="270" r:id="rId37"/>
    <p:sldId id="271" r:id="rId38"/>
    <p:sldId id="272" r:id="rId39"/>
    <p:sldId id="273" r:id="rId40"/>
    <p:sldId id="274" r:id="rId41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Glacial Indifference" charset="1" panose="00000000000000000000"/>
      <p:regular r:id="rId8"/>
    </p:embeddedFont>
    <p:embeddedFont>
      <p:font typeface="Glacial Indifference Bold" charset="1" panose="00000800000000000000"/>
      <p:regular r:id="rId9"/>
    </p:embeddedFont>
    <p:embeddedFont>
      <p:font typeface="Glacial Indifference Italics" charset="1" panose="00000000000000000000"/>
      <p:regular r:id="rId10"/>
    </p:embeddedFont>
    <p:embeddedFont>
      <p:font typeface="Glacial Indifference Bold Italics" charset="1" panose="00000800000000000000"/>
      <p:regular r:id="rId11"/>
    </p:embeddedFont>
    <p:embeddedFont>
      <p:font typeface="Ultra" charset="1" panose="02060505000000020004"/>
      <p:regular r:id="rId12"/>
    </p:embeddedFont>
    <p:embeddedFont>
      <p:font typeface="Arimo" charset="1" panose="020B0604020202020204"/>
      <p:regular r:id="rId13"/>
    </p:embeddedFont>
    <p:embeddedFont>
      <p:font typeface="Arimo Bold" charset="1" panose="020B0704020202020204"/>
      <p:regular r:id="rId14"/>
    </p:embeddedFont>
    <p:embeddedFont>
      <p:font typeface="Arimo Italics" charset="1" panose="020B0604020202090204"/>
      <p:regular r:id="rId15"/>
    </p:embeddedFont>
    <p:embeddedFont>
      <p:font typeface="Arimo Bold Italics" charset="1" panose="020B0704020202090204"/>
      <p:regular r:id="rId16"/>
    </p:embeddedFont>
    <p:embeddedFont>
      <p:font typeface="Canva Sans" charset="1" panose="020B0503030501040103"/>
      <p:regular r:id="rId17"/>
    </p:embeddedFont>
    <p:embeddedFont>
      <p:font typeface="Canva Sans Bold" charset="1" panose="020B0803030501040103"/>
      <p:regular r:id="rId18"/>
    </p:embeddedFont>
    <p:embeddedFont>
      <p:font typeface="Canva Sans Italics" charset="1" panose="020B0503030501040103"/>
      <p:regular r:id="rId19"/>
    </p:embeddedFont>
    <p:embeddedFont>
      <p:font typeface="Canva Sans Bold Italics" charset="1" panose="020B0803030501040103"/>
      <p:regular r:id="rId20"/>
    </p:embeddedFont>
    <p:embeddedFont>
      <p:font typeface="Canva Sans Medium" charset="1" panose="020B0603030501040103"/>
      <p:regular r:id="rId21"/>
    </p:embeddedFont>
    <p:embeddedFont>
      <p:font typeface="Canva Sans Medium Italics" charset="1" panose="020B06030305010401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slides/slide1.xml" Type="http://schemas.openxmlformats.org/officeDocument/2006/relationships/slide"/><Relationship Id="rId24" Target="slides/slide2.xml" Type="http://schemas.openxmlformats.org/officeDocument/2006/relationships/slide"/><Relationship Id="rId25" Target="slides/slide3.xml" Type="http://schemas.openxmlformats.org/officeDocument/2006/relationships/slide"/><Relationship Id="rId26" Target="slides/slide4.xml" Type="http://schemas.openxmlformats.org/officeDocument/2006/relationships/slide"/><Relationship Id="rId27" Target="slides/slide5.xml" Type="http://schemas.openxmlformats.org/officeDocument/2006/relationships/slide"/><Relationship Id="rId28" Target="slides/slide6.xml" Type="http://schemas.openxmlformats.org/officeDocument/2006/relationships/slide"/><Relationship Id="rId29" Target="slides/slide7.xml" Type="http://schemas.openxmlformats.org/officeDocument/2006/relationships/slide"/><Relationship Id="rId3" Target="viewProps.xml" Type="http://schemas.openxmlformats.org/officeDocument/2006/relationships/viewProps"/><Relationship Id="rId30" Target="slides/slide8.xml" Type="http://schemas.openxmlformats.org/officeDocument/2006/relationships/slide"/><Relationship Id="rId31" Target="slides/slide9.xml" Type="http://schemas.openxmlformats.org/officeDocument/2006/relationships/slide"/><Relationship Id="rId32" Target="slides/slide10.xml" Type="http://schemas.openxmlformats.org/officeDocument/2006/relationships/slide"/><Relationship Id="rId33" Target="slides/slide11.xml" Type="http://schemas.openxmlformats.org/officeDocument/2006/relationships/slide"/><Relationship Id="rId34" Target="slides/slide12.xml" Type="http://schemas.openxmlformats.org/officeDocument/2006/relationships/slide"/><Relationship Id="rId35" Target="slides/slide13.xml" Type="http://schemas.openxmlformats.org/officeDocument/2006/relationships/slide"/><Relationship Id="rId36" Target="slides/slide14.xml" Type="http://schemas.openxmlformats.org/officeDocument/2006/relationships/slide"/><Relationship Id="rId37" Target="slides/slide15.xml" Type="http://schemas.openxmlformats.org/officeDocument/2006/relationships/slide"/><Relationship Id="rId38" Target="slides/slide16.xml" Type="http://schemas.openxmlformats.org/officeDocument/2006/relationships/slide"/><Relationship Id="rId39" Target="slides/slide17.xml" Type="http://schemas.openxmlformats.org/officeDocument/2006/relationships/slide"/><Relationship Id="rId4" Target="theme/theme1.xml" Type="http://schemas.openxmlformats.org/officeDocument/2006/relationships/theme"/><Relationship Id="rId40" Target="slides/slide18.xml" Type="http://schemas.openxmlformats.org/officeDocument/2006/relationships/slide"/><Relationship Id="rId41" Target="slides/slide19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jpeg>
</file>

<file path=ppt/media/image12.png>
</file>

<file path=ppt/media/image13.svg>
</file>

<file path=ppt/media/image14.jpe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4.svg>
</file>

<file path=ppt/media/image5.png>
</file>

<file path=ppt/media/image6.svg>
</file>

<file path=ppt/media/image7.jpe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24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25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26.gif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27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28.png" Type="http://schemas.openxmlformats.org/officeDocument/2006/relationships/image"/><Relationship Id="rId7" Target="../media/image29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0.png" Type="http://schemas.openxmlformats.org/officeDocument/2006/relationships/image"/><Relationship Id="rId7" Target="../media/image14.jpe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https://image.slidesharecdn.com/thingsboard-200530170933/75/introduction-to-things-board-an-open-source-iot-cloud-platform-3-2048.jpg?cb=1669793325" TargetMode="External" Type="http://schemas.openxmlformats.org/officeDocument/2006/relationships/hyperlink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31.png" Type="http://schemas.openxmlformats.org/officeDocument/2006/relationships/image"/><Relationship Id="rId8" Target="../media/image32.pn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34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8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11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14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Relationship Id="rId8" Target="../media/image17.pn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1.png" Type="http://schemas.openxmlformats.org/officeDocument/2006/relationships/image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Relationship Id="rId7" Target="../media/image12.png" Type="http://schemas.openxmlformats.org/officeDocument/2006/relationships/image"/><Relationship Id="rId8" Target="../media/image13.sv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22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2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111642">
            <a:off x="11120480" y="1055557"/>
            <a:ext cx="10443683" cy="8487866"/>
          </a:xfrm>
          <a:custGeom>
            <a:avLst/>
            <a:gdLst/>
            <a:ahLst/>
            <a:cxnLst/>
            <a:rect r="r" b="b" t="t" l="l"/>
            <a:pathLst>
              <a:path h="8487866" w="10443683">
                <a:moveTo>
                  <a:pt x="0" y="0"/>
                </a:moveTo>
                <a:lnTo>
                  <a:pt x="10443683" y="0"/>
                </a:lnTo>
                <a:lnTo>
                  <a:pt x="10443683" y="8487866"/>
                </a:lnTo>
                <a:lnTo>
                  <a:pt x="0" y="84878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18441" y="9258300"/>
            <a:ext cx="9727319" cy="3106962"/>
          </a:xfrm>
          <a:custGeom>
            <a:avLst/>
            <a:gdLst/>
            <a:ahLst/>
            <a:cxnLst/>
            <a:rect r="r" b="b" t="t" l="l"/>
            <a:pathLst>
              <a:path h="3106962" w="9727319">
                <a:moveTo>
                  <a:pt x="0" y="0"/>
                </a:moveTo>
                <a:lnTo>
                  <a:pt x="9727318" y="0"/>
                </a:lnTo>
                <a:lnTo>
                  <a:pt x="9727318" y="3106962"/>
                </a:lnTo>
                <a:lnTo>
                  <a:pt x="0" y="3106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133331"/>
            <a:ext cx="8544752" cy="716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94"/>
              </a:lnSpc>
            </a:pPr>
            <a:r>
              <a:rPr lang="en-US" sz="5448">
                <a:solidFill>
                  <a:srgbClr val="004AAD"/>
                </a:solidFill>
                <a:latin typeface="Montserrat Classic Bold"/>
              </a:rPr>
              <a:t>DEVELOPMENT OF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973970"/>
            <a:ext cx="9816447" cy="250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3"/>
              </a:lnSpc>
            </a:pPr>
            <a:r>
              <a:rPr lang="en-US" sz="6548">
                <a:solidFill>
                  <a:srgbClr val="2BB4D4"/>
                </a:solidFill>
                <a:latin typeface="Montserrat Classic Bold"/>
              </a:rPr>
              <a:t>SMART EV BATTERY HEALTH MONITORING DASHBOARD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0604"/>
            <a:ext cx="11627697" cy="1327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77"/>
              </a:lnSpc>
            </a:pPr>
            <a:r>
              <a:rPr lang="en-US" sz="3034">
                <a:solidFill>
                  <a:srgbClr val="004AAD"/>
                </a:solidFill>
                <a:latin typeface="Montserrat Classic Bold Italics"/>
              </a:rPr>
              <a:t>Centre for Development of Advanced Computing (C-DAC)</a:t>
            </a:r>
          </a:p>
          <a:p>
            <a:pPr>
              <a:lnSpc>
                <a:spcPts val="4247"/>
              </a:lnSpc>
            </a:pPr>
            <a:r>
              <a:rPr lang="en-US" sz="3034">
                <a:solidFill>
                  <a:srgbClr val="004AAD"/>
                </a:solidFill>
                <a:latin typeface="Montserrat Classic Bold Italics"/>
              </a:rPr>
              <a:t>Post Graduate Diploma - Embedded Systems Design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6582410"/>
            <a:ext cx="7190889" cy="2675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139">
                <a:solidFill>
                  <a:srgbClr val="2E2E2E"/>
                </a:solidFill>
                <a:latin typeface="Montserrat Classic Bold"/>
              </a:rPr>
              <a:t>Group Members:</a:t>
            </a:r>
          </a:p>
          <a:p>
            <a:pPr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Montserrat Classic"/>
              </a:rPr>
              <a:t>Deepjyoth Singh Makan (230940130021)</a:t>
            </a:r>
          </a:p>
          <a:p>
            <a:pPr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Montserrat Classic"/>
              </a:rPr>
              <a:t>Pranav Dixit (230940130040)</a:t>
            </a:r>
          </a:p>
          <a:p>
            <a:pPr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Montserrat Classic"/>
              </a:rPr>
              <a:t>Pranay Patankar (230940130041)</a:t>
            </a:r>
          </a:p>
          <a:p>
            <a:pPr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Montserrat Classic"/>
              </a:rPr>
              <a:t>Pranoti Raut (230940130046)</a:t>
            </a:r>
          </a:p>
          <a:p>
            <a:pPr>
              <a:lnSpc>
                <a:spcPts val="3499"/>
              </a:lnSpc>
            </a:pPr>
            <a:r>
              <a:rPr lang="en-US" sz="2499" spc="124">
                <a:solidFill>
                  <a:srgbClr val="2E2E2E"/>
                </a:solidFill>
                <a:latin typeface="Montserrat Classic"/>
              </a:rPr>
              <a:t>Sakshi Dighade (230940130048)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425095"/>
            <a:ext cx="719088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139">
                <a:solidFill>
                  <a:srgbClr val="2E2E2E"/>
                </a:solidFill>
                <a:latin typeface="Montserrat Classic"/>
              </a:rPr>
              <a:t>Guided By: Mr. Shripad Deshpande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85749">
            <a:off x="-5690637" y="-3861861"/>
            <a:ext cx="14345355" cy="14345355"/>
          </a:xfrm>
          <a:custGeom>
            <a:avLst/>
            <a:gdLst/>
            <a:ahLst/>
            <a:cxnLst/>
            <a:rect r="r" b="b" t="t" l="l"/>
            <a:pathLst>
              <a:path h="14345355" w="14345355">
                <a:moveTo>
                  <a:pt x="0" y="0"/>
                </a:moveTo>
                <a:lnTo>
                  <a:pt x="14345355" y="0"/>
                </a:lnTo>
                <a:lnTo>
                  <a:pt x="14345355" y="14345355"/>
                </a:lnTo>
                <a:lnTo>
                  <a:pt x="0" y="1434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99293">
            <a:off x="12170918" y="-745657"/>
            <a:ext cx="6885296" cy="11055409"/>
          </a:xfrm>
          <a:custGeom>
            <a:avLst/>
            <a:gdLst/>
            <a:ahLst/>
            <a:cxnLst/>
            <a:rect r="r" b="b" t="t" l="l"/>
            <a:pathLst>
              <a:path h="11055409" w="6885296">
                <a:moveTo>
                  <a:pt x="0" y="0"/>
                </a:moveTo>
                <a:lnTo>
                  <a:pt x="6885296" y="0"/>
                </a:lnTo>
                <a:lnTo>
                  <a:pt x="6885296" y="11055409"/>
                </a:lnTo>
                <a:lnTo>
                  <a:pt x="0" y="110554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82040" y="2267538"/>
            <a:ext cx="16663390" cy="8019462"/>
          </a:xfrm>
          <a:custGeom>
            <a:avLst/>
            <a:gdLst/>
            <a:ahLst/>
            <a:cxnLst/>
            <a:rect r="r" b="b" t="t" l="l"/>
            <a:pathLst>
              <a:path h="8019462" w="16663390">
                <a:moveTo>
                  <a:pt x="0" y="0"/>
                </a:moveTo>
                <a:lnTo>
                  <a:pt x="16663390" y="0"/>
                </a:lnTo>
                <a:lnTo>
                  <a:pt x="16663390" y="8019462"/>
                </a:lnTo>
                <a:lnTo>
                  <a:pt x="0" y="80194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63175" y="381883"/>
            <a:ext cx="6260574" cy="1484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21"/>
              </a:lnSpc>
            </a:pPr>
            <a:r>
              <a:rPr lang="en-US" sz="8657">
                <a:solidFill>
                  <a:srgbClr val="004AAD"/>
                </a:solidFill>
                <a:latin typeface="Canva Sans Bold"/>
              </a:rPr>
              <a:t>Connection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930669">
            <a:off x="-7971294" y="-10725049"/>
            <a:ext cx="18539921" cy="18539921"/>
          </a:xfrm>
          <a:custGeom>
            <a:avLst/>
            <a:gdLst/>
            <a:ahLst/>
            <a:cxnLst/>
            <a:rect r="r" b="b" t="t" l="l"/>
            <a:pathLst>
              <a:path h="18539921" w="18539921">
                <a:moveTo>
                  <a:pt x="0" y="0"/>
                </a:moveTo>
                <a:lnTo>
                  <a:pt x="18539921" y="0"/>
                </a:lnTo>
                <a:lnTo>
                  <a:pt x="18539921" y="18539921"/>
                </a:lnTo>
                <a:lnTo>
                  <a:pt x="0" y="185399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242519">
            <a:off x="-1042019" y="8240279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052449" y="2848115"/>
            <a:ext cx="12183101" cy="6410185"/>
          </a:xfrm>
          <a:custGeom>
            <a:avLst/>
            <a:gdLst/>
            <a:ahLst/>
            <a:cxnLst/>
            <a:rect r="r" b="b" t="t" l="l"/>
            <a:pathLst>
              <a:path h="6410185" w="12183101">
                <a:moveTo>
                  <a:pt x="0" y="0"/>
                </a:moveTo>
                <a:lnTo>
                  <a:pt x="12183102" y="0"/>
                </a:lnTo>
                <a:lnTo>
                  <a:pt x="12183102" y="6410185"/>
                </a:lnTo>
                <a:lnTo>
                  <a:pt x="0" y="64101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1291888" y="3573780"/>
            <a:ext cx="1920240" cy="1322070"/>
            <a:chOff x="0" y="0"/>
            <a:chExt cx="2560320" cy="17627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33020" y="48260"/>
              <a:ext cx="2479040" cy="1664970"/>
            </a:xfrm>
            <a:custGeom>
              <a:avLst/>
              <a:gdLst/>
              <a:ahLst/>
              <a:cxnLst/>
              <a:rect r="r" b="b" t="t" l="l"/>
              <a:pathLst>
                <a:path h="1664970" w="2479040">
                  <a:moveTo>
                    <a:pt x="2327910" y="281940"/>
                  </a:moveTo>
                  <a:cubicBezTo>
                    <a:pt x="2067560" y="287020"/>
                    <a:pt x="2061210" y="297180"/>
                    <a:pt x="2049780" y="298450"/>
                  </a:cubicBezTo>
                  <a:cubicBezTo>
                    <a:pt x="2037080" y="298450"/>
                    <a:pt x="2023110" y="295910"/>
                    <a:pt x="2011680" y="288290"/>
                  </a:cubicBezTo>
                  <a:cubicBezTo>
                    <a:pt x="1997710" y="279400"/>
                    <a:pt x="1981200" y="260350"/>
                    <a:pt x="1973580" y="245110"/>
                  </a:cubicBezTo>
                  <a:cubicBezTo>
                    <a:pt x="1968500" y="233680"/>
                    <a:pt x="1967230" y="219710"/>
                    <a:pt x="1969770" y="207010"/>
                  </a:cubicBezTo>
                  <a:cubicBezTo>
                    <a:pt x="1971040" y="194310"/>
                    <a:pt x="1974850" y="181610"/>
                    <a:pt x="1982470" y="170180"/>
                  </a:cubicBezTo>
                  <a:cubicBezTo>
                    <a:pt x="1992630" y="157480"/>
                    <a:pt x="2005330" y="144780"/>
                    <a:pt x="2030730" y="138430"/>
                  </a:cubicBezTo>
                  <a:cubicBezTo>
                    <a:pt x="2092960" y="119380"/>
                    <a:pt x="2327910" y="137160"/>
                    <a:pt x="2392680" y="154940"/>
                  </a:cubicBezTo>
                  <a:cubicBezTo>
                    <a:pt x="2418080" y="161290"/>
                    <a:pt x="2429510" y="170180"/>
                    <a:pt x="2442210" y="181610"/>
                  </a:cubicBezTo>
                  <a:cubicBezTo>
                    <a:pt x="2452370" y="190500"/>
                    <a:pt x="2459990" y="199390"/>
                    <a:pt x="2463800" y="212090"/>
                  </a:cubicBezTo>
                  <a:cubicBezTo>
                    <a:pt x="2467610" y="231140"/>
                    <a:pt x="2465070" y="267970"/>
                    <a:pt x="2454910" y="285750"/>
                  </a:cubicBezTo>
                  <a:cubicBezTo>
                    <a:pt x="2444750" y="300990"/>
                    <a:pt x="2433320" y="306070"/>
                    <a:pt x="2407920" y="317500"/>
                  </a:cubicBezTo>
                  <a:cubicBezTo>
                    <a:pt x="2334260" y="353060"/>
                    <a:pt x="2020570" y="447040"/>
                    <a:pt x="1945640" y="455930"/>
                  </a:cubicBezTo>
                  <a:cubicBezTo>
                    <a:pt x="1921510" y="458470"/>
                    <a:pt x="1910080" y="459740"/>
                    <a:pt x="1896110" y="453390"/>
                  </a:cubicBezTo>
                  <a:cubicBezTo>
                    <a:pt x="1882140" y="447040"/>
                    <a:pt x="1868170" y="434340"/>
                    <a:pt x="1861820" y="419100"/>
                  </a:cubicBezTo>
                  <a:cubicBezTo>
                    <a:pt x="1855470" y="402590"/>
                    <a:pt x="1856740" y="370840"/>
                    <a:pt x="1865630" y="355600"/>
                  </a:cubicBezTo>
                  <a:cubicBezTo>
                    <a:pt x="1873250" y="341630"/>
                    <a:pt x="1888490" y="327660"/>
                    <a:pt x="1903730" y="325120"/>
                  </a:cubicBezTo>
                  <a:cubicBezTo>
                    <a:pt x="1922780" y="322580"/>
                    <a:pt x="1940560" y="346710"/>
                    <a:pt x="1974850" y="353060"/>
                  </a:cubicBezTo>
                  <a:cubicBezTo>
                    <a:pt x="2049780" y="367030"/>
                    <a:pt x="2270760" y="356870"/>
                    <a:pt x="2346960" y="350520"/>
                  </a:cubicBezTo>
                  <a:cubicBezTo>
                    <a:pt x="2381250" y="347980"/>
                    <a:pt x="2401570" y="334010"/>
                    <a:pt x="2420620" y="337820"/>
                  </a:cubicBezTo>
                  <a:cubicBezTo>
                    <a:pt x="2437130" y="341630"/>
                    <a:pt x="2452370" y="354330"/>
                    <a:pt x="2459990" y="365760"/>
                  </a:cubicBezTo>
                  <a:cubicBezTo>
                    <a:pt x="2467610" y="374650"/>
                    <a:pt x="2470150" y="384810"/>
                    <a:pt x="2471420" y="396240"/>
                  </a:cubicBezTo>
                  <a:cubicBezTo>
                    <a:pt x="2471420" y="408940"/>
                    <a:pt x="2466340" y="430530"/>
                    <a:pt x="2458720" y="441960"/>
                  </a:cubicBezTo>
                  <a:cubicBezTo>
                    <a:pt x="2453640" y="452120"/>
                    <a:pt x="2448560" y="455930"/>
                    <a:pt x="2434590" y="463550"/>
                  </a:cubicBezTo>
                  <a:cubicBezTo>
                    <a:pt x="2386330" y="490220"/>
                    <a:pt x="2125980" y="595630"/>
                    <a:pt x="2081530" y="568960"/>
                  </a:cubicBezTo>
                  <a:cubicBezTo>
                    <a:pt x="2062480" y="557530"/>
                    <a:pt x="2053590" y="510540"/>
                    <a:pt x="2068830" y="492760"/>
                  </a:cubicBezTo>
                  <a:cubicBezTo>
                    <a:pt x="2099310" y="455930"/>
                    <a:pt x="2364740" y="472440"/>
                    <a:pt x="2424430" y="490220"/>
                  </a:cubicBezTo>
                  <a:cubicBezTo>
                    <a:pt x="2446020" y="497840"/>
                    <a:pt x="2456180" y="509270"/>
                    <a:pt x="2465070" y="520700"/>
                  </a:cubicBezTo>
                  <a:cubicBezTo>
                    <a:pt x="2471420" y="529590"/>
                    <a:pt x="2476500" y="539750"/>
                    <a:pt x="2476500" y="552450"/>
                  </a:cubicBezTo>
                  <a:cubicBezTo>
                    <a:pt x="2476500" y="568960"/>
                    <a:pt x="2463800" y="600710"/>
                    <a:pt x="2452370" y="613410"/>
                  </a:cubicBezTo>
                  <a:cubicBezTo>
                    <a:pt x="2443480" y="622300"/>
                    <a:pt x="2438400" y="623570"/>
                    <a:pt x="2421890" y="628650"/>
                  </a:cubicBezTo>
                  <a:cubicBezTo>
                    <a:pt x="2363470" y="645160"/>
                    <a:pt x="2103120" y="651510"/>
                    <a:pt x="2002790" y="666750"/>
                  </a:cubicBezTo>
                  <a:cubicBezTo>
                    <a:pt x="1944370" y="675640"/>
                    <a:pt x="1901190" y="697230"/>
                    <a:pt x="1866900" y="697230"/>
                  </a:cubicBezTo>
                  <a:cubicBezTo>
                    <a:pt x="1846580" y="697230"/>
                    <a:pt x="1832610" y="694690"/>
                    <a:pt x="1819910" y="687070"/>
                  </a:cubicBezTo>
                  <a:cubicBezTo>
                    <a:pt x="1807210" y="678180"/>
                    <a:pt x="1794510" y="662940"/>
                    <a:pt x="1790700" y="647700"/>
                  </a:cubicBezTo>
                  <a:cubicBezTo>
                    <a:pt x="1786890" y="629920"/>
                    <a:pt x="1793240" y="599440"/>
                    <a:pt x="1804670" y="585470"/>
                  </a:cubicBezTo>
                  <a:cubicBezTo>
                    <a:pt x="1813560" y="572770"/>
                    <a:pt x="1823720" y="567690"/>
                    <a:pt x="1846580" y="561340"/>
                  </a:cubicBezTo>
                  <a:cubicBezTo>
                    <a:pt x="1912620" y="542290"/>
                    <a:pt x="2162810" y="556260"/>
                    <a:pt x="2258060" y="546100"/>
                  </a:cubicBezTo>
                  <a:cubicBezTo>
                    <a:pt x="2311400" y="541020"/>
                    <a:pt x="2349500" y="523240"/>
                    <a:pt x="2379980" y="525780"/>
                  </a:cubicBezTo>
                  <a:cubicBezTo>
                    <a:pt x="2399030" y="528320"/>
                    <a:pt x="2414270" y="532130"/>
                    <a:pt x="2425700" y="542290"/>
                  </a:cubicBezTo>
                  <a:cubicBezTo>
                    <a:pt x="2437130" y="551180"/>
                    <a:pt x="2447290" y="568960"/>
                    <a:pt x="2449830" y="584200"/>
                  </a:cubicBezTo>
                  <a:cubicBezTo>
                    <a:pt x="2452370" y="599440"/>
                    <a:pt x="2448560" y="618490"/>
                    <a:pt x="2439670" y="631190"/>
                  </a:cubicBezTo>
                  <a:cubicBezTo>
                    <a:pt x="2432050" y="643890"/>
                    <a:pt x="2424430" y="652780"/>
                    <a:pt x="2401570" y="660400"/>
                  </a:cubicBezTo>
                  <a:cubicBezTo>
                    <a:pt x="2291080" y="695960"/>
                    <a:pt x="1497330" y="688340"/>
                    <a:pt x="1385570" y="652780"/>
                  </a:cubicBezTo>
                  <a:cubicBezTo>
                    <a:pt x="1360170" y="645160"/>
                    <a:pt x="1352550" y="637540"/>
                    <a:pt x="1343660" y="623570"/>
                  </a:cubicBezTo>
                  <a:cubicBezTo>
                    <a:pt x="1334770" y="610870"/>
                    <a:pt x="1329690" y="590550"/>
                    <a:pt x="1332230" y="575310"/>
                  </a:cubicBezTo>
                  <a:cubicBezTo>
                    <a:pt x="1333500" y="560070"/>
                    <a:pt x="1343660" y="541020"/>
                    <a:pt x="1355090" y="530860"/>
                  </a:cubicBezTo>
                  <a:cubicBezTo>
                    <a:pt x="1366520" y="520700"/>
                    <a:pt x="1376680" y="518160"/>
                    <a:pt x="1402080" y="513080"/>
                  </a:cubicBezTo>
                  <a:cubicBezTo>
                    <a:pt x="1516380" y="492760"/>
                    <a:pt x="2232660" y="481330"/>
                    <a:pt x="2340610" y="514350"/>
                  </a:cubicBezTo>
                  <a:cubicBezTo>
                    <a:pt x="2366010" y="521970"/>
                    <a:pt x="2373630" y="529590"/>
                    <a:pt x="2382520" y="543560"/>
                  </a:cubicBezTo>
                  <a:cubicBezTo>
                    <a:pt x="2391410" y="556260"/>
                    <a:pt x="2395220" y="577850"/>
                    <a:pt x="2393950" y="593090"/>
                  </a:cubicBezTo>
                  <a:cubicBezTo>
                    <a:pt x="2393950" y="604520"/>
                    <a:pt x="2390140" y="614680"/>
                    <a:pt x="2382520" y="624840"/>
                  </a:cubicBezTo>
                  <a:cubicBezTo>
                    <a:pt x="2373630" y="636270"/>
                    <a:pt x="2366010" y="645160"/>
                    <a:pt x="2340610" y="654050"/>
                  </a:cubicBezTo>
                  <a:cubicBezTo>
                    <a:pt x="2226310" y="689610"/>
                    <a:pt x="1553210" y="652780"/>
                    <a:pt x="1309370" y="666750"/>
                  </a:cubicBezTo>
                  <a:cubicBezTo>
                    <a:pt x="1176020" y="674370"/>
                    <a:pt x="1129030" y="690880"/>
                    <a:pt x="998220" y="697230"/>
                  </a:cubicBezTo>
                  <a:cubicBezTo>
                    <a:pt x="781050" y="707390"/>
                    <a:pt x="146050" y="640080"/>
                    <a:pt x="123190" y="693420"/>
                  </a:cubicBezTo>
                  <a:cubicBezTo>
                    <a:pt x="114300" y="712470"/>
                    <a:pt x="177800" y="740410"/>
                    <a:pt x="194310" y="768350"/>
                  </a:cubicBezTo>
                  <a:cubicBezTo>
                    <a:pt x="210820" y="795020"/>
                    <a:pt x="208280" y="822960"/>
                    <a:pt x="224790" y="853440"/>
                  </a:cubicBezTo>
                  <a:cubicBezTo>
                    <a:pt x="248920" y="899160"/>
                    <a:pt x="309880" y="958850"/>
                    <a:pt x="341630" y="1009650"/>
                  </a:cubicBezTo>
                  <a:cubicBezTo>
                    <a:pt x="368300" y="1052830"/>
                    <a:pt x="391160" y="1080770"/>
                    <a:pt x="403860" y="1136650"/>
                  </a:cubicBezTo>
                  <a:cubicBezTo>
                    <a:pt x="424180" y="1231900"/>
                    <a:pt x="416560" y="1474470"/>
                    <a:pt x="400050" y="1539240"/>
                  </a:cubicBezTo>
                  <a:cubicBezTo>
                    <a:pt x="393700" y="1562100"/>
                    <a:pt x="388620" y="1570990"/>
                    <a:pt x="375920" y="1582420"/>
                  </a:cubicBezTo>
                  <a:cubicBezTo>
                    <a:pt x="363220" y="1595120"/>
                    <a:pt x="342900" y="1607820"/>
                    <a:pt x="325120" y="1609090"/>
                  </a:cubicBezTo>
                  <a:cubicBezTo>
                    <a:pt x="306070" y="1611630"/>
                    <a:pt x="281940" y="1604010"/>
                    <a:pt x="267970" y="1595120"/>
                  </a:cubicBezTo>
                  <a:cubicBezTo>
                    <a:pt x="256540" y="1588770"/>
                    <a:pt x="250190" y="1581150"/>
                    <a:pt x="241300" y="1565910"/>
                  </a:cubicBezTo>
                  <a:cubicBezTo>
                    <a:pt x="224790" y="1535430"/>
                    <a:pt x="204470" y="1484630"/>
                    <a:pt x="193040" y="1413510"/>
                  </a:cubicBezTo>
                  <a:cubicBezTo>
                    <a:pt x="170180" y="1261110"/>
                    <a:pt x="165100" y="784860"/>
                    <a:pt x="189230" y="679450"/>
                  </a:cubicBezTo>
                  <a:cubicBezTo>
                    <a:pt x="196850" y="648970"/>
                    <a:pt x="203200" y="635000"/>
                    <a:pt x="218440" y="623570"/>
                  </a:cubicBezTo>
                  <a:cubicBezTo>
                    <a:pt x="233680" y="613410"/>
                    <a:pt x="262890" y="610870"/>
                    <a:pt x="280670" y="615950"/>
                  </a:cubicBezTo>
                  <a:cubicBezTo>
                    <a:pt x="295910" y="619760"/>
                    <a:pt x="309880" y="635000"/>
                    <a:pt x="316230" y="647700"/>
                  </a:cubicBezTo>
                  <a:cubicBezTo>
                    <a:pt x="322580" y="656590"/>
                    <a:pt x="322580" y="661670"/>
                    <a:pt x="325120" y="678180"/>
                  </a:cubicBezTo>
                  <a:cubicBezTo>
                    <a:pt x="334010" y="760730"/>
                    <a:pt x="326390" y="1244600"/>
                    <a:pt x="317500" y="1391920"/>
                  </a:cubicBezTo>
                  <a:cubicBezTo>
                    <a:pt x="314960" y="1457960"/>
                    <a:pt x="313690" y="1493520"/>
                    <a:pt x="303530" y="1535430"/>
                  </a:cubicBezTo>
                  <a:cubicBezTo>
                    <a:pt x="295910" y="1572260"/>
                    <a:pt x="287020" y="1611630"/>
                    <a:pt x="269240" y="1633220"/>
                  </a:cubicBezTo>
                  <a:cubicBezTo>
                    <a:pt x="256540" y="1649730"/>
                    <a:pt x="234950" y="1661160"/>
                    <a:pt x="218440" y="1662430"/>
                  </a:cubicBezTo>
                  <a:cubicBezTo>
                    <a:pt x="203200" y="1664970"/>
                    <a:pt x="186690" y="1657350"/>
                    <a:pt x="175260" y="1648460"/>
                  </a:cubicBezTo>
                  <a:cubicBezTo>
                    <a:pt x="163830" y="1639570"/>
                    <a:pt x="158750" y="1631950"/>
                    <a:pt x="152400" y="1609090"/>
                  </a:cubicBezTo>
                  <a:cubicBezTo>
                    <a:pt x="128270" y="1520190"/>
                    <a:pt x="142240" y="1126490"/>
                    <a:pt x="149860" y="896620"/>
                  </a:cubicBezTo>
                  <a:cubicBezTo>
                    <a:pt x="157480" y="680720"/>
                    <a:pt x="165100" y="345440"/>
                    <a:pt x="195580" y="267970"/>
                  </a:cubicBezTo>
                  <a:cubicBezTo>
                    <a:pt x="203200" y="247650"/>
                    <a:pt x="209550" y="240030"/>
                    <a:pt x="220980" y="233680"/>
                  </a:cubicBezTo>
                  <a:cubicBezTo>
                    <a:pt x="233680" y="226060"/>
                    <a:pt x="250190" y="223520"/>
                    <a:pt x="264160" y="224790"/>
                  </a:cubicBezTo>
                  <a:cubicBezTo>
                    <a:pt x="276860" y="227330"/>
                    <a:pt x="293370" y="238760"/>
                    <a:pt x="300990" y="247650"/>
                  </a:cubicBezTo>
                  <a:cubicBezTo>
                    <a:pt x="307340" y="255270"/>
                    <a:pt x="309880" y="257810"/>
                    <a:pt x="313690" y="274320"/>
                  </a:cubicBezTo>
                  <a:cubicBezTo>
                    <a:pt x="336550" y="378460"/>
                    <a:pt x="340360" y="1372870"/>
                    <a:pt x="318770" y="1497330"/>
                  </a:cubicBezTo>
                  <a:cubicBezTo>
                    <a:pt x="313690" y="1521460"/>
                    <a:pt x="311150" y="1529080"/>
                    <a:pt x="302260" y="1537970"/>
                  </a:cubicBezTo>
                  <a:cubicBezTo>
                    <a:pt x="295910" y="1546860"/>
                    <a:pt x="288290" y="1551940"/>
                    <a:pt x="278130" y="1555750"/>
                  </a:cubicBezTo>
                  <a:cubicBezTo>
                    <a:pt x="266700" y="1559560"/>
                    <a:pt x="247650" y="1559560"/>
                    <a:pt x="234950" y="1555750"/>
                  </a:cubicBezTo>
                  <a:cubicBezTo>
                    <a:pt x="224790" y="1551940"/>
                    <a:pt x="217170" y="1546860"/>
                    <a:pt x="210820" y="1539240"/>
                  </a:cubicBezTo>
                  <a:cubicBezTo>
                    <a:pt x="203200" y="1529080"/>
                    <a:pt x="200660" y="1521460"/>
                    <a:pt x="195580" y="1498600"/>
                  </a:cubicBezTo>
                  <a:cubicBezTo>
                    <a:pt x="171450" y="1393190"/>
                    <a:pt x="139700" y="849630"/>
                    <a:pt x="107950" y="589280"/>
                  </a:cubicBezTo>
                  <a:cubicBezTo>
                    <a:pt x="85090" y="392430"/>
                    <a:pt x="33020" y="143510"/>
                    <a:pt x="34290" y="69850"/>
                  </a:cubicBezTo>
                  <a:cubicBezTo>
                    <a:pt x="35560" y="50800"/>
                    <a:pt x="34290" y="43180"/>
                    <a:pt x="41910" y="33020"/>
                  </a:cubicBezTo>
                  <a:cubicBezTo>
                    <a:pt x="50800" y="20320"/>
                    <a:pt x="73660" y="5080"/>
                    <a:pt x="88900" y="2540"/>
                  </a:cubicBezTo>
                  <a:cubicBezTo>
                    <a:pt x="101600" y="0"/>
                    <a:pt x="115570" y="3810"/>
                    <a:pt x="125730" y="11430"/>
                  </a:cubicBezTo>
                  <a:cubicBezTo>
                    <a:pt x="138430" y="21590"/>
                    <a:pt x="152400" y="44450"/>
                    <a:pt x="153670" y="59690"/>
                  </a:cubicBezTo>
                  <a:cubicBezTo>
                    <a:pt x="153670" y="76200"/>
                    <a:pt x="142240" y="100330"/>
                    <a:pt x="128270" y="110490"/>
                  </a:cubicBezTo>
                  <a:cubicBezTo>
                    <a:pt x="115570" y="119380"/>
                    <a:pt x="88900" y="121920"/>
                    <a:pt x="73660" y="118110"/>
                  </a:cubicBezTo>
                  <a:cubicBezTo>
                    <a:pt x="60960" y="114300"/>
                    <a:pt x="50800" y="104140"/>
                    <a:pt x="43180" y="93980"/>
                  </a:cubicBezTo>
                  <a:cubicBezTo>
                    <a:pt x="36830" y="83820"/>
                    <a:pt x="33020" y="69850"/>
                    <a:pt x="34290" y="57150"/>
                  </a:cubicBezTo>
                  <a:cubicBezTo>
                    <a:pt x="36830" y="41910"/>
                    <a:pt x="49530" y="17780"/>
                    <a:pt x="64770" y="10160"/>
                  </a:cubicBezTo>
                  <a:cubicBezTo>
                    <a:pt x="78740" y="2540"/>
                    <a:pt x="105410" y="1270"/>
                    <a:pt x="120650" y="8890"/>
                  </a:cubicBezTo>
                  <a:cubicBezTo>
                    <a:pt x="134620" y="15240"/>
                    <a:pt x="142240" y="26670"/>
                    <a:pt x="152400" y="53340"/>
                  </a:cubicBezTo>
                  <a:cubicBezTo>
                    <a:pt x="194310" y="157480"/>
                    <a:pt x="233680" y="640080"/>
                    <a:pt x="262890" y="897890"/>
                  </a:cubicBezTo>
                  <a:cubicBezTo>
                    <a:pt x="287020" y="1115060"/>
                    <a:pt x="328930" y="1416050"/>
                    <a:pt x="318770" y="1497330"/>
                  </a:cubicBezTo>
                  <a:cubicBezTo>
                    <a:pt x="314960" y="1520190"/>
                    <a:pt x="311150" y="1529080"/>
                    <a:pt x="302260" y="1537970"/>
                  </a:cubicBezTo>
                  <a:cubicBezTo>
                    <a:pt x="295910" y="1546860"/>
                    <a:pt x="287020" y="1551940"/>
                    <a:pt x="278130" y="1555750"/>
                  </a:cubicBezTo>
                  <a:cubicBezTo>
                    <a:pt x="269240" y="1558290"/>
                    <a:pt x="259080" y="1560830"/>
                    <a:pt x="250190" y="1558290"/>
                  </a:cubicBezTo>
                  <a:cubicBezTo>
                    <a:pt x="237490" y="1557020"/>
                    <a:pt x="219710" y="1549400"/>
                    <a:pt x="210820" y="1539240"/>
                  </a:cubicBezTo>
                  <a:cubicBezTo>
                    <a:pt x="201930" y="1529080"/>
                    <a:pt x="199390" y="1521460"/>
                    <a:pt x="195580" y="1498600"/>
                  </a:cubicBezTo>
                  <a:cubicBezTo>
                    <a:pt x="172720" y="1372870"/>
                    <a:pt x="166370" y="405130"/>
                    <a:pt x="193040" y="281940"/>
                  </a:cubicBezTo>
                  <a:cubicBezTo>
                    <a:pt x="196850" y="259080"/>
                    <a:pt x="200660" y="251460"/>
                    <a:pt x="209550" y="242570"/>
                  </a:cubicBezTo>
                  <a:cubicBezTo>
                    <a:pt x="219710" y="232410"/>
                    <a:pt x="236220" y="226060"/>
                    <a:pt x="248920" y="224790"/>
                  </a:cubicBezTo>
                  <a:cubicBezTo>
                    <a:pt x="262890" y="223520"/>
                    <a:pt x="279400" y="228600"/>
                    <a:pt x="290830" y="237490"/>
                  </a:cubicBezTo>
                  <a:cubicBezTo>
                    <a:pt x="300990" y="245110"/>
                    <a:pt x="307340" y="252730"/>
                    <a:pt x="313690" y="274320"/>
                  </a:cubicBezTo>
                  <a:cubicBezTo>
                    <a:pt x="332740" y="354330"/>
                    <a:pt x="276860" y="681990"/>
                    <a:pt x="270510" y="896620"/>
                  </a:cubicBezTo>
                  <a:cubicBezTo>
                    <a:pt x="262890" y="1129030"/>
                    <a:pt x="306070" y="1534160"/>
                    <a:pt x="275590" y="1619250"/>
                  </a:cubicBezTo>
                  <a:cubicBezTo>
                    <a:pt x="267970" y="1640840"/>
                    <a:pt x="259080" y="1647190"/>
                    <a:pt x="247650" y="1654810"/>
                  </a:cubicBezTo>
                  <a:cubicBezTo>
                    <a:pt x="234950" y="1661160"/>
                    <a:pt x="217170" y="1664970"/>
                    <a:pt x="203200" y="1661160"/>
                  </a:cubicBezTo>
                  <a:cubicBezTo>
                    <a:pt x="189230" y="1658620"/>
                    <a:pt x="172720" y="1648460"/>
                    <a:pt x="163830" y="1637030"/>
                  </a:cubicBezTo>
                  <a:cubicBezTo>
                    <a:pt x="156210" y="1625600"/>
                    <a:pt x="151130" y="1610360"/>
                    <a:pt x="152400" y="1593850"/>
                  </a:cubicBezTo>
                  <a:cubicBezTo>
                    <a:pt x="153670" y="1573530"/>
                    <a:pt x="175260" y="1550670"/>
                    <a:pt x="182880" y="1522730"/>
                  </a:cubicBezTo>
                  <a:cubicBezTo>
                    <a:pt x="191770" y="1485900"/>
                    <a:pt x="193040" y="1452880"/>
                    <a:pt x="195580" y="1391920"/>
                  </a:cubicBezTo>
                  <a:cubicBezTo>
                    <a:pt x="201930" y="1249680"/>
                    <a:pt x="165100" y="782320"/>
                    <a:pt x="189230" y="679450"/>
                  </a:cubicBezTo>
                  <a:cubicBezTo>
                    <a:pt x="196850" y="648970"/>
                    <a:pt x="203200" y="635000"/>
                    <a:pt x="218440" y="623570"/>
                  </a:cubicBezTo>
                  <a:cubicBezTo>
                    <a:pt x="233680" y="613410"/>
                    <a:pt x="262890" y="609600"/>
                    <a:pt x="280670" y="615950"/>
                  </a:cubicBezTo>
                  <a:cubicBezTo>
                    <a:pt x="298450" y="622300"/>
                    <a:pt x="311150" y="633730"/>
                    <a:pt x="322580" y="662940"/>
                  </a:cubicBezTo>
                  <a:cubicBezTo>
                    <a:pt x="363220" y="763270"/>
                    <a:pt x="322580" y="1327150"/>
                    <a:pt x="356870" y="1450340"/>
                  </a:cubicBezTo>
                  <a:cubicBezTo>
                    <a:pt x="367030" y="1492250"/>
                    <a:pt x="396240" y="1503680"/>
                    <a:pt x="397510" y="1527810"/>
                  </a:cubicBezTo>
                  <a:cubicBezTo>
                    <a:pt x="398780" y="1546860"/>
                    <a:pt x="388620" y="1568450"/>
                    <a:pt x="375920" y="1582420"/>
                  </a:cubicBezTo>
                  <a:cubicBezTo>
                    <a:pt x="364490" y="1596390"/>
                    <a:pt x="342900" y="1607820"/>
                    <a:pt x="325120" y="1609090"/>
                  </a:cubicBezTo>
                  <a:cubicBezTo>
                    <a:pt x="306070" y="1611630"/>
                    <a:pt x="283210" y="1606550"/>
                    <a:pt x="267970" y="1595120"/>
                  </a:cubicBezTo>
                  <a:cubicBezTo>
                    <a:pt x="252730" y="1584960"/>
                    <a:pt x="241300" y="1572260"/>
                    <a:pt x="234950" y="1546860"/>
                  </a:cubicBezTo>
                  <a:cubicBezTo>
                    <a:pt x="218440" y="1489710"/>
                    <a:pt x="238760" y="1308100"/>
                    <a:pt x="248920" y="1234440"/>
                  </a:cubicBezTo>
                  <a:cubicBezTo>
                    <a:pt x="255270" y="1192530"/>
                    <a:pt x="279400" y="1172210"/>
                    <a:pt x="271780" y="1137920"/>
                  </a:cubicBezTo>
                  <a:cubicBezTo>
                    <a:pt x="259080" y="1087120"/>
                    <a:pt x="163830" y="1018540"/>
                    <a:pt x="133350" y="972820"/>
                  </a:cubicBezTo>
                  <a:cubicBezTo>
                    <a:pt x="113030" y="944880"/>
                    <a:pt x="106680" y="930910"/>
                    <a:pt x="93980" y="896620"/>
                  </a:cubicBezTo>
                  <a:cubicBezTo>
                    <a:pt x="69850" y="838200"/>
                    <a:pt x="0" y="703580"/>
                    <a:pt x="17780" y="647700"/>
                  </a:cubicBezTo>
                  <a:cubicBezTo>
                    <a:pt x="31750" y="607060"/>
                    <a:pt x="64770" y="588010"/>
                    <a:pt x="120650" y="568960"/>
                  </a:cubicBezTo>
                  <a:cubicBezTo>
                    <a:pt x="274320" y="516890"/>
                    <a:pt x="861060" y="574040"/>
                    <a:pt x="1071880" y="562610"/>
                  </a:cubicBezTo>
                  <a:cubicBezTo>
                    <a:pt x="1176020" y="557530"/>
                    <a:pt x="1201420" y="547370"/>
                    <a:pt x="1306830" y="539750"/>
                  </a:cubicBezTo>
                  <a:cubicBezTo>
                    <a:pt x="1527810" y="527050"/>
                    <a:pt x="2203450" y="491490"/>
                    <a:pt x="2322830" y="511810"/>
                  </a:cubicBezTo>
                  <a:cubicBezTo>
                    <a:pt x="2349500" y="516890"/>
                    <a:pt x="2359660" y="518160"/>
                    <a:pt x="2371090" y="530860"/>
                  </a:cubicBezTo>
                  <a:cubicBezTo>
                    <a:pt x="2383790" y="543560"/>
                    <a:pt x="2395220" y="574040"/>
                    <a:pt x="2393950" y="593090"/>
                  </a:cubicBezTo>
                  <a:cubicBezTo>
                    <a:pt x="2393950" y="609600"/>
                    <a:pt x="2382520" y="627380"/>
                    <a:pt x="2371090" y="637540"/>
                  </a:cubicBezTo>
                  <a:cubicBezTo>
                    <a:pt x="2358390" y="647700"/>
                    <a:pt x="2349500" y="650240"/>
                    <a:pt x="2322830" y="655320"/>
                  </a:cubicBezTo>
                  <a:cubicBezTo>
                    <a:pt x="2209800" y="675640"/>
                    <a:pt x="1499870" y="666750"/>
                    <a:pt x="1402080" y="655320"/>
                  </a:cubicBezTo>
                  <a:cubicBezTo>
                    <a:pt x="1384300" y="652780"/>
                    <a:pt x="1379220" y="652780"/>
                    <a:pt x="1369060" y="646430"/>
                  </a:cubicBezTo>
                  <a:cubicBezTo>
                    <a:pt x="1357630" y="638810"/>
                    <a:pt x="1341120" y="624840"/>
                    <a:pt x="1336040" y="609600"/>
                  </a:cubicBezTo>
                  <a:cubicBezTo>
                    <a:pt x="1330960" y="591820"/>
                    <a:pt x="1333500" y="560070"/>
                    <a:pt x="1343660" y="543560"/>
                  </a:cubicBezTo>
                  <a:cubicBezTo>
                    <a:pt x="1355090" y="527050"/>
                    <a:pt x="1370330" y="520700"/>
                    <a:pt x="1402080" y="513080"/>
                  </a:cubicBezTo>
                  <a:cubicBezTo>
                    <a:pt x="1522730" y="483870"/>
                    <a:pt x="2143760" y="500380"/>
                    <a:pt x="2299970" y="514350"/>
                  </a:cubicBezTo>
                  <a:cubicBezTo>
                    <a:pt x="2355850" y="518160"/>
                    <a:pt x="2386330" y="519430"/>
                    <a:pt x="2411730" y="533400"/>
                  </a:cubicBezTo>
                  <a:cubicBezTo>
                    <a:pt x="2428240" y="541020"/>
                    <a:pt x="2439670" y="553720"/>
                    <a:pt x="2444750" y="567690"/>
                  </a:cubicBezTo>
                  <a:cubicBezTo>
                    <a:pt x="2451100" y="585470"/>
                    <a:pt x="2449830" y="615950"/>
                    <a:pt x="2439670" y="631190"/>
                  </a:cubicBezTo>
                  <a:cubicBezTo>
                    <a:pt x="2429510" y="647700"/>
                    <a:pt x="2414270" y="654050"/>
                    <a:pt x="2385060" y="662940"/>
                  </a:cubicBezTo>
                  <a:cubicBezTo>
                    <a:pt x="2298700" y="688340"/>
                    <a:pt x="1929130" y="713740"/>
                    <a:pt x="1850390" y="697230"/>
                  </a:cubicBezTo>
                  <a:cubicBezTo>
                    <a:pt x="1826260" y="693420"/>
                    <a:pt x="1817370" y="685800"/>
                    <a:pt x="1807210" y="675640"/>
                  </a:cubicBezTo>
                  <a:cubicBezTo>
                    <a:pt x="1798320" y="668020"/>
                    <a:pt x="1793240" y="659130"/>
                    <a:pt x="1790700" y="647700"/>
                  </a:cubicBezTo>
                  <a:cubicBezTo>
                    <a:pt x="1788160" y="633730"/>
                    <a:pt x="1786890" y="612140"/>
                    <a:pt x="1795780" y="599440"/>
                  </a:cubicBezTo>
                  <a:cubicBezTo>
                    <a:pt x="1804670" y="582930"/>
                    <a:pt x="1818640" y="572770"/>
                    <a:pt x="1846580" y="561340"/>
                  </a:cubicBezTo>
                  <a:cubicBezTo>
                    <a:pt x="1931670" y="527050"/>
                    <a:pt x="2324100" y="477520"/>
                    <a:pt x="2406650" y="488950"/>
                  </a:cubicBezTo>
                  <a:cubicBezTo>
                    <a:pt x="2432050" y="491490"/>
                    <a:pt x="2442210" y="497840"/>
                    <a:pt x="2453640" y="506730"/>
                  </a:cubicBezTo>
                  <a:cubicBezTo>
                    <a:pt x="2462530" y="514350"/>
                    <a:pt x="2468880" y="524510"/>
                    <a:pt x="2472690" y="535940"/>
                  </a:cubicBezTo>
                  <a:cubicBezTo>
                    <a:pt x="2476500" y="546100"/>
                    <a:pt x="2479040" y="557530"/>
                    <a:pt x="2476500" y="568960"/>
                  </a:cubicBezTo>
                  <a:cubicBezTo>
                    <a:pt x="2472690" y="582930"/>
                    <a:pt x="2463800" y="603250"/>
                    <a:pt x="2452370" y="613410"/>
                  </a:cubicBezTo>
                  <a:cubicBezTo>
                    <a:pt x="2439670" y="623570"/>
                    <a:pt x="2426970" y="627380"/>
                    <a:pt x="2404110" y="631190"/>
                  </a:cubicBezTo>
                  <a:cubicBezTo>
                    <a:pt x="2353310" y="638810"/>
                    <a:pt x="2221230" y="640080"/>
                    <a:pt x="2142490" y="622300"/>
                  </a:cubicBezTo>
                  <a:cubicBezTo>
                    <a:pt x="2075180" y="608330"/>
                    <a:pt x="1967230" y="580390"/>
                    <a:pt x="1962150" y="547370"/>
                  </a:cubicBezTo>
                  <a:cubicBezTo>
                    <a:pt x="1957070" y="514350"/>
                    <a:pt x="2048510" y="457200"/>
                    <a:pt x="2112010" y="425450"/>
                  </a:cubicBezTo>
                  <a:cubicBezTo>
                    <a:pt x="2193290" y="382270"/>
                    <a:pt x="2368550" y="328930"/>
                    <a:pt x="2420620" y="337820"/>
                  </a:cubicBezTo>
                  <a:cubicBezTo>
                    <a:pt x="2442210" y="341630"/>
                    <a:pt x="2452370" y="351790"/>
                    <a:pt x="2459990" y="365760"/>
                  </a:cubicBezTo>
                  <a:cubicBezTo>
                    <a:pt x="2468880" y="381000"/>
                    <a:pt x="2472690" y="411480"/>
                    <a:pt x="2467610" y="427990"/>
                  </a:cubicBezTo>
                  <a:cubicBezTo>
                    <a:pt x="2462530" y="441960"/>
                    <a:pt x="2449830" y="454660"/>
                    <a:pt x="2434590" y="463550"/>
                  </a:cubicBezTo>
                  <a:cubicBezTo>
                    <a:pt x="2414270" y="474980"/>
                    <a:pt x="2385060" y="478790"/>
                    <a:pt x="2346960" y="482600"/>
                  </a:cubicBezTo>
                  <a:cubicBezTo>
                    <a:pt x="2278380" y="488950"/>
                    <a:pt x="2143760" y="487680"/>
                    <a:pt x="2062480" y="480060"/>
                  </a:cubicBezTo>
                  <a:cubicBezTo>
                    <a:pt x="1998980" y="474980"/>
                    <a:pt x="1930400" y="469900"/>
                    <a:pt x="1896110" y="453390"/>
                  </a:cubicBezTo>
                  <a:cubicBezTo>
                    <a:pt x="1878330" y="444500"/>
                    <a:pt x="1868170" y="433070"/>
                    <a:pt x="1861820" y="419100"/>
                  </a:cubicBezTo>
                  <a:cubicBezTo>
                    <a:pt x="1855470" y="405130"/>
                    <a:pt x="1854200" y="384810"/>
                    <a:pt x="1859280" y="370840"/>
                  </a:cubicBezTo>
                  <a:cubicBezTo>
                    <a:pt x="1863090" y="355600"/>
                    <a:pt x="1869440" y="345440"/>
                    <a:pt x="1888490" y="331470"/>
                  </a:cubicBezTo>
                  <a:cubicBezTo>
                    <a:pt x="1951990" y="285750"/>
                    <a:pt x="2317750" y="163830"/>
                    <a:pt x="2388870" y="161290"/>
                  </a:cubicBezTo>
                  <a:cubicBezTo>
                    <a:pt x="2407920" y="160020"/>
                    <a:pt x="2414270" y="163830"/>
                    <a:pt x="2425700" y="170180"/>
                  </a:cubicBezTo>
                  <a:cubicBezTo>
                    <a:pt x="2439670" y="179070"/>
                    <a:pt x="2457450" y="195580"/>
                    <a:pt x="2463800" y="212090"/>
                  </a:cubicBezTo>
                  <a:cubicBezTo>
                    <a:pt x="2470150" y="232410"/>
                    <a:pt x="2466340" y="267970"/>
                    <a:pt x="2454910" y="285750"/>
                  </a:cubicBezTo>
                  <a:cubicBezTo>
                    <a:pt x="2442210" y="303530"/>
                    <a:pt x="2420620" y="313690"/>
                    <a:pt x="2388870" y="320040"/>
                  </a:cubicBezTo>
                  <a:cubicBezTo>
                    <a:pt x="2319020" y="334010"/>
                    <a:pt x="2092960" y="317500"/>
                    <a:pt x="2030730" y="295910"/>
                  </a:cubicBezTo>
                  <a:cubicBezTo>
                    <a:pt x="2005330" y="287020"/>
                    <a:pt x="1992630" y="278130"/>
                    <a:pt x="1982470" y="262890"/>
                  </a:cubicBezTo>
                  <a:cubicBezTo>
                    <a:pt x="1972310" y="247650"/>
                    <a:pt x="1968500" y="223520"/>
                    <a:pt x="1969770" y="207010"/>
                  </a:cubicBezTo>
                  <a:cubicBezTo>
                    <a:pt x="1969770" y="193040"/>
                    <a:pt x="1974850" y="181610"/>
                    <a:pt x="1982470" y="170180"/>
                  </a:cubicBezTo>
                  <a:cubicBezTo>
                    <a:pt x="1992630" y="157480"/>
                    <a:pt x="2012950" y="146050"/>
                    <a:pt x="2030730" y="138430"/>
                  </a:cubicBezTo>
                  <a:cubicBezTo>
                    <a:pt x="2047240" y="129540"/>
                    <a:pt x="2058670" y="125730"/>
                    <a:pt x="2084070" y="123190"/>
                  </a:cubicBezTo>
                  <a:cubicBezTo>
                    <a:pt x="2141220" y="115570"/>
                    <a:pt x="2316480" y="110490"/>
                    <a:pt x="2364740" y="133350"/>
                  </a:cubicBezTo>
                  <a:cubicBezTo>
                    <a:pt x="2385060" y="143510"/>
                    <a:pt x="2395220" y="158750"/>
                    <a:pt x="2401570" y="175260"/>
                  </a:cubicBezTo>
                  <a:cubicBezTo>
                    <a:pt x="2406650" y="191770"/>
                    <a:pt x="2406650" y="214630"/>
                    <a:pt x="2401570" y="231140"/>
                  </a:cubicBezTo>
                  <a:cubicBezTo>
                    <a:pt x="2395220" y="247650"/>
                    <a:pt x="2377440" y="264160"/>
                    <a:pt x="2364740" y="273050"/>
                  </a:cubicBezTo>
                  <a:cubicBezTo>
                    <a:pt x="2353310" y="279400"/>
                    <a:pt x="2327910" y="281940"/>
                    <a:pt x="2327910" y="28194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4099857" y="5218747"/>
            <a:ext cx="188595" cy="184785"/>
            <a:chOff x="0" y="0"/>
            <a:chExt cx="251460" cy="2463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49530" y="49530"/>
              <a:ext cx="149860" cy="151130"/>
            </a:xfrm>
            <a:custGeom>
              <a:avLst/>
              <a:gdLst/>
              <a:ahLst/>
              <a:cxnLst/>
              <a:rect r="r" b="b" t="t" l="l"/>
              <a:pathLst>
                <a:path h="151130" w="149860">
                  <a:moveTo>
                    <a:pt x="149860" y="53340"/>
                  </a:moveTo>
                  <a:cubicBezTo>
                    <a:pt x="129540" y="134620"/>
                    <a:pt x="120650" y="140970"/>
                    <a:pt x="107950" y="144780"/>
                  </a:cubicBezTo>
                  <a:cubicBezTo>
                    <a:pt x="90170" y="151130"/>
                    <a:pt x="54610" y="148590"/>
                    <a:pt x="36830" y="140970"/>
                  </a:cubicBezTo>
                  <a:cubicBezTo>
                    <a:pt x="25400" y="135890"/>
                    <a:pt x="17780" y="125730"/>
                    <a:pt x="11430" y="115570"/>
                  </a:cubicBezTo>
                  <a:cubicBezTo>
                    <a:pt x="5080" y="105410"/>
                    <a:pt x="0" y="93980"/>
                    <a:pt x="1270" y="80010"/>
                  </a:cubicBezTo>
                  <a:cubicBezTo>
                    <a:pt x="1270" y="62230"/>
                    <a:pt x="16510" y="29210"/>
                    <a:pt x="29210" y="15240"/>
                  </a:cubicBezTo>
                  <a:cubicBezTo>
                    <a:pt x="39370" y="6350"/>
                    <a:pt x="49530" y="1270"/>
                    <a:pt x="63500" y="1270"/>
                  </a:cubicBezTo>
                  <a:cubicBezTo>
                    <a:pt x="81280" y="0"/>
                    <a:pt x="130810" y="21590"/>
                    <a:pt x="130810" y="2159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2256825"/>
            <a:ext cx="8572512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569963" y="679062"/>
            <a:ext cx="9825097" cy="118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88"/>
              </a:lnSpc>
            </a:pPr>
            <a:r>
              <a:rPr lang="en-US" sz="6991">
                <a:solidFill>
                  <a:srgbClr val="004AAD"/>
                </a:solidFill>
                <a:latin typeface="Canva Sans Bold"/>
              </a:rPr>
              <a:t>Introducing Bluetooth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930669">
            <a:off x="-7971294" y="-10725049"/>
            <a:ext cx="18539921" cy="18539921"/>
          </a:xfrm>
          <a:custGeom>
            <a:avLst/>
            <a:gdLst/>
            <a:ahLst/>
            <a:cxnLst/>
            <a:rect r="r" b="b" t="t" l="l"/>
            <a:pathLst>
              <a:path h="18539921" w="18539921">
                <a:moveTo>
                  <a:pt x="0" y="0"/>
                </a:moveTo>
                <a:lnTo>
                  <a:pt x="18539921" y="0"/>
                </a:lnTo>
                <a:lnTo>
                  <a:pt x="18539921" y="18539921"/>
                </a:lnTo>
                <a:lnTo>
                  <a:pt x="0" y="185399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242519">
            <a:off x="-1042019" y="8240279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291888" y="3573780"/>
            <a:ext cx="1920240" cy="1322070"/>
            <a:chOff x="0" y="0"/>
            <a:chExt cx="2560320" cy="17627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33020" y="48260"/>
              <a:ext cx="2479040" cy="1664970"/>
            </a:xfrm>
            <a:custGeom>
              <a:avLst/>
              <a:gdLst/>
              <a:ahLst/>
              <a:cxnLst/>
              <a:rect r="r" b="b" t="t" l="l"/>
              <a:pathLst>
                <a:path h="1664970" w="2479040">
                  <a:moveTo>
                    <a:pt x="2327910" y="281940"/>
                  </a:moveTo>
                  <a:cubicBezTo>
                    <a:pt x="2067560" y="287020"/>
                    <a:pt x="2061210" y="297180"/>
                    <a:pt x="2049780" y="298450"/>
                  </a:cubicBezTo>
                  <a:cubicBezTo>
                    <a:pt x="2037080" y="298450"/>
                    <a:pt x="2023110" y="295910"/>
                    <a:pt x="2011680" y="288290"/>
                  </a:cubicBezTo>
                  <a:cubicBezTo>
                    <a:pt x="1997710" y="279400"/>
                    <a:pt x="1981200" y="260350"/>
                    <a:pt x="1973580" y="245110"/>
                  </a:cubicBezTo>
                  <a:cubicBezTo>
                    <a:pt x="1968500" y="233680"/>
                    <a:pt x="1967230" y="219710"/>
                    <a:pt x="1969770" y="207010"/>
                  </a:cubicBezTo>
                  <a:cubicBezTo>
                    <a:pt x="1971040" y="194310"/>
                    <a:pt x="1974850" y="181610"/>
                    <a:pt x="1982470" y="170180"/>
                  </a:cubicBezTo>
                  <a:cubicBezTo>
                    <a:pt x="1992630" y="157480"/>
                    <a:pt x="2005330" y="144780"/>
                    <a:pt x="2030730" y="138430"/>
                  </a:cubicBezTo>
                  <a:cubicBezTo>
                    <a:pt x="2092960" y="119380"/>
                    <a:pt x="2327910" y="137160"/>
                    <a:pt x="2392680" y="154940"/>
                  </a:cubicBezTo>
                  <a:cubicBezTo>
                    <a:pt x="2418080" y="161290"/>
                    <a:pt x="2429510" y="170180"/>
                    <a:pt x="2442210" y="181610"/>
                  </a:cubicBezTo>
                  <a:cubicBezTo>
                    <a:pt x="2452370" y="190500"/>
                    <a:pt x="2459990" y="199390"/>
                    <a:pt x="2463800" y="212090"/>
                  </a:cubicBezTo>
                  <a:cubicBezTo>
                    <a:pt x="2467610" y="231140"/>
                    <a:pt x="2465070" y="267970"/>
                    <a:pt x="2454910" y="285750"/>
                  </a:cubicBezTo>
                  <a:cubicBezTo>
                    <a:pt x="2444750" y="300990"/>
                    <a:pt x="2433320" y="306070"/>
                    <a:pt x="2407920" y="317500"/>
                  </a:cubicBezTo>
                  <a:cubicBezTo>
                    <a:pt x="2334260" y="353060"/>
                    <a:pt x="2020570" y="447040"/>
                    <a:pt x="1945640" y="455930"/>
                  </a:cubicBezTo>
                  <a:cubicBezTo>
                    <a:pt x="1921510" y="458470"/>
                    <a:pt x="1910080" y="459740"/>
                    <a:pt x="1896110" y="453390"/>
                  </a:cubicBezTo>
                  <a:cubicBezTo>
                    <a:pt x="1882140" y="447040"/>
                    <a:pt x="1868170" y="434340"/>
                    <a:pt x="1861820" y="419100"/>
                  </a:cubicBezTo>
                  <a:cubicBezTo>
                    <a:pt x="1855470" y="402590"/>
                    <a:pt x="1856740" y="370840"/>
                    <a:pt x="1865630" y="355600"/>
                  </a:cubicBezTo>
                  <a:cubicBezTo>
                    <a:pt x="1873250" y="341630"/>
                    <a:pt x="1888490" y="327660"/>
                    <a:pt x="1903730" y="325120"/>
                  </a:cubicBezTo>
                  <a:cubicBezTo>
                    <a:pt x="1922780" y="322580"/>
                    <a:pt x="1940560" y="346710"/>
                    <a:pt x="1974850" y="353060"/>
                  </a:cubicBezTo>
                  <a:cubicBezTo>
                    <a:pt x="2049780" y="367030"/>
                    <a:pt x="2270760" y="356870"/>
                    <a:pt x="2346960" y="350520"/>
                  </a:cubicBezTo>
                  <a:cubicBezTo>
                    <a:pt x="2381250" y="347980"/>
                    <a:pt x="2401570" y="334010"/>
                    <a:pt x="2420620" y="337820"/>
                  </a:cubicBezTo>
                  <a:cubicBezTo>
                    <a:pt x="2437130" y="341630"/>
                    <a:pt x="2452370" y="354330"/>
                    <a:pt x="2459990" y="365760"/>
                  </a:cubicBezTo>
                  <a:cubicBezTo>
                    <a:pt x="2467610" y="374650"/>
                    <a:pt x="2470150" y="384810"/>
                    <a:pt x="2471420" y="396240"/>
                  </a:cubicBezTo>
                  <a:cubicBezTo>
                    <a:pt x="2471420" y="408940"/>
                    <a:pt x="2466340" y="430530"/>
                    <a:pt x="2458720" y="441960"/>
                  </a:cubicBezTo>
                  <a:cubicBezTo>
                    <a:pt x="2453640" y="452120"/>
                    <a:pt x="2448560" y="455930"/>
                    <a:pt x="2434590" y="463550"/>
                  </a:cubicBezTo>
                  <a:cubicBezTo>
                    <a:pt x="2386330" y="490220"/>
                    <a:pt x="2125980" y="595630"/>
                    <a:pt x="2081530" y="568960"/>
                  </a:cubicBezTo>
                  <a:cubicBezTo>
                    <a:pt x="2062480" y="557530"/>
                    <a:pt x="2053590" y="510540"/>
                    <a:pt x="2068830" y="492760"/>
                  </a:cubicBezTo>
                  <a:cubicBezTo>
                    <a:pt x="2099310" y="455930"/>
                    <a:pt x="2364740" y="472440"/>
                    <a:pt x="2424430" y="490220"/>
                  </a:cubicBezTo>
                  <a:cubicBezTo>
                    <a:pt x="2446020" y="497840"/>
                    <a:pt x="2456180" y="509270"/>
                    <a:pt x="2465070" y="520700"/>
                  </a:cubicBezTo>
                  <a:cubicBezTo>
                    <a:pt x="2471420" y="529590"/>
                    <a:pt x="2476500" y="539750"/>
                    <a:pt x="2476500" y="552450"/>
                  </a:cubicBezTo>
                  <a:cubicBezTo>
                    <a:pt x="2476500" y="568960"/>
                    <a:pt x="2463800" y="600710"/>
                    <a:pt x="2452370" y="613410"/>
                  </a:cubicBezTo>
                  <a:cubicBezTo>
                    <a:pt x="2443480" y="622300"/>
                    <a:pt x="2438400" y="623570"/>
                    <a:pt x="2421890" y="628650"/>
                  </a:cubicBezTo>
                  <a:cubicBezTo>
                    <a:pt x="2363470" y="645160"/>
                    <a:pt x="2103120" y="651510"/>
                    <a:pt x="2002790" y="666750"/>
                  </a:cubicBezTo>
                  <a:cubicBezTo>
                    <a:pt x="1944370" y="675640"/>
                    <a:pt x="1901190" y="697230"/>
                    <a:pt x="1866900" y="697230"/>
                  </a:cubicBezTo>
                  <a:cubicBezTo>
                    <a:pt x="1846580" y="697230"/>
                    <a:pt x="1832610" y="694690"/>
                    <a:pt x="1819910" y="687070"/>
                  </a:cubicBezTo>
                  <a:cubicBezTo>
                    <a:pt x="1807210" y="678180"/>
                    <a:pt x="1794510" y="662940"/>
                    <a:pt x="1790700" y="647700"/>
                  </a:cubicBezTo>
                  <a:cubicBezTo>
                    <a:pt x="1786890" y="629920"/>
                    <a:pt x="1793240" y="599440"/>
                    <a:pt x="1804670" y="585470"/>
                  </a:cubicBezTo>
                  <a:cubicBezTo>
                    <a:pt x="1813560" y="572770"/>
                    <a:pt x="1823720" y="567690"/>
                    <a:pt x="1846580" y="561340"/>
                  </a:cubicBezTo>
                  <a:cubicBezTo>
                    <a:pt x="1912620" y="542290"/>
                    <a:pt x="2162810" y="556260"/>
                    <a:pt x="2258060" y="546100"/>
                  </a:cubicBezTo>
                  <a:cubicBezTo>
                    <a:pt x="2311400" y="541020"/>
                    <a:pt x="2349500" y="523240"/>
                    <a:pt x="2379980" y="525780"/>
                  </a:cubicBezTo>
                  <a:cubicBezTo>
                    <a:pt x="2399030" y="528320"/>
                    <a:pt x="2414270" y="532130"/>
                    <a:pt x="2425700" y="542290"/>
                  </a:cubicBezTo>
                  <a:cubicBezTo>
                    <a:pt x="2437130" y="551180"/>
                    <a:pt x="2447290" y="568960"/>
                    <a:pt x="2449830" y="584200"/>
                  </a:cubicBezTo>
                  <a:cubicBezTo>
                    <a:pt x="2452370" y="599440"/>
                    <a:pt x="2448560" y="618490"/>
                    <a:pt x="2439670" y="631190"/>
                  </a:cubicBezTo>
                  <a:cubicBezTo>
                    <a:pt x="2432050" y="643890"/>
                    <a:pt x="2424430" y="652780"/>
                    <a:pt x="2401570" y="660400"/>
                  </a:cubicBezTo>
                  <a:cubicBezTo>
                    <a:pt x="2291080" y="695960"/>
                    <a:pt x="1497330" y="688340"/>
                    <a:pt x="1385570" y="652780"/>
                  </a:cubicBezTo>
                  <a:cubicBezTo>
                    <a:pt x="1360170" y="645160"/>
                    <a:pt x="1352550" y="637540"/>
                    <a:pt x="1343660" y="623570"/>
                  </a:cubicBezTo>
                  <a:cubicBezTo>
                    <a:pt x="1334770" y="610870"/>
                    <a:pt x="1329690" y="590550"/>
                    <a:pt x="1332230" y="575310"/>
                  </a:cubicBezTo>
                  <a:cubicBezTo>
                    <a:pt x="1333500" y="560070"/>
                    <a:pt x="1343660" y="541020"/>
                    <a:pt x="1355090" y="530860"/>
                  </a:cubicBezTo>
                  <a:cubicBezTo>
                    <a:pt x="1366520" y="520700"/>
                    <a:pt x="1376680" y="518160"/>
                    <a:pt x="1402080" y="513080"/>
                  </a:cubicBezTo>
                  <a:cubicBezTo>
                    <a:pt x="1516380" y="492760"/>
                    <a:pt x="2232660" y="481330"/>
                    <a:pt x="2340610" y="514350"/>
                  </a:cubicBezTo>
                  <a:cubicBezTo>
                    <a:pt x="2366010" y="521970"/>
                    <a:pt x="2373630" y="529590"/>
                    <a:pt x="2382520" y="543560"/>
                  </a:cubicBezTo>
                  <a:cubicBezTo>
                    <a:pt x="2391410" y="556260"/>
                    <a:pt x="2395220" y="577850"/>
                    <a:pt x="2393950" y="593090"/>
                  </a:cubicBezTo>
                  <a:cubicBezTo>
                    <a:pt x="2393950" y="604520"/>
                    <a:pt x="2390140" y="614680"/>
                    <a:pt x="2382520" y="624840"/>
                  </a:cubicBezTo>
                  <a:cubicBezTo>
                    <a:pt x="2373630" y="636270"/>
                    <a:pt x="2366010" y="645160"/>
                    <a:pt x="2340610" y="654050"/>
                  </a:cubicBezTo>
                  <a:cubicBezTo>
                    <a:pt x="2226310" y="689610"/>
                    <a:pt x="1553210" y="652780"/>
                    <a:pt x="1309370" y="666750"/>
                  </a:cubicBezTo>
                  <a:cubicBezTo>
                    <a:pt x="1176020" y="674370"/>
                    <a:pt x="1129030" y="690880"/>
                    <a:pt x="998220" y="697230"/>
                  </a:cubicBezTo>
                  <a:cubicBezTo>
                    <a:pt x="781050" y="707390"/>
                    <a:pt x="146050" y="640080"/>
                    <a:pt x="123190" y="693420"/>
                  </a:cubicBezTo>
                  <a:cubicBezTo>
                    <a:pt x="114300" y="712470"/>
                    <a:pt x="177800" y="740410"/>
                    <a:pt x="194310" y="768350"/>
                  </a:cubicBezTo>
                  <a:cubicBezTo>
                    <a:pt x="210820" y="795020"/>
                    <a:pt x="208280" y="822960"/>
                    <a:pt x="224790" y="853440"/>
                  </a:cubicBezTo>
                  <a:cubicBezTo>
                    <a:pt x="248920" y="899160"/>
                    <a:pt x="309880" y="958850"/>
                    <a:pt x="341630" y="1009650"/>
                  </a:cubicBezTo>
                  <a:cubicBezTo>
                    <a:pt x="368300" y="1052830"/>
                    <a:pt x="391160" y="1080770"/>
                    <a:pt x="403860" y="1136650"/>
                  </a:cubicBezTo>
                  <a:cubicBezTo>
                    <a:pt x="424180" y="1231900"/>
                    <a:pt x="416560" y="1474470"/>
                    <a:pt x="400050" y="1539240"/>
                  </a:cubicBezTo>
                  <a:cubicBezTo>
                    <a:pt x="393700" y="1562100"/>
                    <a:pt x="388620" y="1570990"/>
                    <a:pt x="375920" y="1582420"/>
                  </a:cubicBezTo>
                  <a:cubicBezTo>
                    <a:pt x="363220" y="1595120"/>
                    <a:pt x="342900" y="1607820"/>
                    <a:pt x="325120" y="1609090"/>
                  </a:cubicBezTo>
                  <a:cubicBezTo>
                    <a:pt x="306070" y="1611630"/>
                    <a:pt x="281940" y="1604010"/>
                    <a:pt x="267970" y="1595120"/>
                  </a:cubicBezTo>
                  <a:cubicBezTo>
                    <a:pt x="256540" y="1588770"/>
                    <a:pt x="250190" y="1581150"/>
                    <a:pt x="241300" y="1565910"/>
                  </a:cubicBezTo>
                  <a:cubicBezTo>
                    <a:pt x="224790" y="1535430"/>
                    <a:pt x="204470" y="1484630"/>
                    <a:pt x="193040" y="1413510"/>
                  </a:cubicBezTo>
                  <a:cubicBezTo>
                    <a:pt x="170180" y="1261110"/>
                    <a:pt x="165100" y="784860"/>
                    <a:pt x="189230" y="679450"/>
                  </a:cubicBezTo>
                  <a:cubicBezTo>
                    <a:pt x="196850" y="648970"/>
                    <a:pt x="203200" y="635000"/>
                    <a:pt x="218440" y="623570"/>
                  </a:cubicBezTo>
                  <a:cubicBezTo>
                    <a:pt x="233680" y="613410"/>
                    <a:pt x="262890" y="610870"/>
                    <a:pt x="280670" y="615950"/>
                  </a:cubicBezTo>
                  <a:cubicBezTo>
                    <a:pt x="295910" y="619760"/>
                    <a:pt x="309880" y="635000"/>
                    <a:pt x="316230" y="647700"/>
                  </a:cubicBezTo>
                  <a:cubicBezTo>
                    <a:pt x="322580" y="656590"/>
                    <a:pt x="322580" y="661670"/>
                    <a:pt x="325120" y="678180"/>
                  </a:cubicBezTo>
                  <a:cubicBezTo>
                    <a:pt x="334010" y="760730"/>
                    <a:pt x="326390" y="1244600"/>
                    <a:pt x="317500" y="1391920"/>
                  </a:cubicBezTo>
                  <a:cubicBezTo>
                    <a:pt x="314960" y="1457960"/>
                    <a:pt x="313690" y="1493520"/>
                    <a:pt x="303530" y="1535430"/>
                  </a:cubicBezTo>
                  <a:cubicBezTo>
                    <a:pt x="295910" y="1572260"/>
                    <a:pt x="287020" y="1611630"/>
                    <a:pt x="269240" y="1633220"/>
                  </a:cubicBezTo>
                  <a:cubicBezTo>
                    <a:pt x="256540" y="1649730"/>
                    <a:pt x="234950" y="1661160"/>
                    <a:pt x="218440" y="1662430"/>
                  </a:cubicBezTo>
                  <a:cubicBezTo>
                    <a:pt x="203200" y="1664970"/>
                    <a:pt x="186690" y="1657350"/>
                    <a:pt x="175260" y="1648460"/>
                  </a:cubicBezTo>
                  <a:cubicBezTo>
                    <a:pt x="163830" y="1639570"/>
                    <a:pt x="158750" y="1631950"/>
                    <a:pt x="152400" y="1609090"/>
                  </a:cubicBezTo>
                  <a:cubicBezTo>
                    <a:pt x="128270" y="1520190"/>
                    <a:pt x="142240" y="1126490"/>
                    <a:pt x="149860" y="896620"/>
                  </a:cubicBezTo>
                  <a:cubicBezTo>
                    <a:pt x="157480" y="680720"/>
                    <a:pt x="165100" y="345440"/>
                    <a:pt x="195580" y="267970"/>
                  </a:cubicBezTo>
                  <a:cubicBezTo>
                    <a:pt x="203200" y="247650"/>
                    <a:pt x="209550" y="240030"/>
                    <a:pt x="220980" y="233680"/>
                  </a:cubicBezTo>
                  <a:cubicBezTo>
                    <a:pt x="233680" y="226060"/>
                    <a:pt x="250190" y="223520"/>
                    <a:pt x="264160" y="224790"/>
                  </a:cubicBezTo>
                  <a:cubicBezTo>
                    <a:pt x="276860" y="227330"/>
                    <a:pt x="293370" y="238760"/>
                    <a:pt x="300990" y="247650"/>
                  </a:cubicBezTo>
                  <a:cubicBezTo>
                    <a:pt x="307340" y="255270"/>
                    <a:pt x="309880" y="257810"/>
                    <a:pt x="313690" y="274320"/>
                  </a:cubicBezTo>
                  <a:cubicBezTo>
                    <a:pt x="336550" y="378460"/>
                    <a:pt x="340360" y="1372870"/>
                    <a:pt x="318770" y="1497330"/>
                  </a:cubicBezTo>
                  <a:cubicBezTo>
                    <a:pt x="313690" y="1521460"/>
                    <a:pt x="311150" y="1529080"/>
                    <a:pt x="302260" y="1537970"/>
                  </a:cubicBezTo>
                  <a:cubicBezTo>
                    <a:pt x="295910" y="1546860"/>
                    <a:pt x="288290" y="1551940"/>
                    <a:pt x="278130" y="1555750"/>
                  </a:cubicBezTo>
                  <a:cubicBezTo>
                    <a:pt x="266700" y="1559560"/>
                    <a:pt x="247650" y="1559560"/>
                    <a:pt x="234950" y="1555750"/>
                  </a:cubicBezTo>
                  <a:cubicBezTo>
                    <a:pt x="224790" y="1551940"/>
                    <a:pt x="217170" y="1546860"/>
                    <a:pt x="210820" y="1539240"/>
                  </a:cubicBezTo>
                  <a:cubicBezTo>
                    <a:pt x="203200" y="1529080"/>
                    <a:pt x="200660" y="1521460"/>
                    <a:pt x="195580" y="1498600"/>
                  </a:cubicBezTo>
                  <a:cubicBezTo>
                    <a:pt x="171450" y="1393190"/>
                    <a:pt x="139700" y="849630"/>
                    <a:pt x="107950" y="589280"/>
                  </a:cubicBezTo>
                  <a:cubicBezTo>
                    <a:pt x="85090" y="392430"/>
                    <a:pt x="33020" y="143510"/>
                    <a:pt x="34290" y="69850"/>
                  </a:cubicBezTo>
                  <a:cubicBezTo>
                    <a:pt x="35560" y="50800"/>
                    <a:pt x="34290" y="43180"/>
                    <a:pt x="41910" y="33020"/>
                  </a:cubicBezTo>
                  <a:cubicBezTo>
                    <a:pt x="50800" y="20320"/>
                    <a:pt x="73660" y="5080"/>
                    <a:pt x="88900" y="2540"/>
                  </a:cubicBezTo>
                  <a:cubicBezTo>
                    <a:pt x="101600" y="0"/>
                    <a:pt x="115570" y="3810"/>
                    <a:pt x="125730" y="11430"/>
                  </a:cubicBezTo>
                  <a:cubicBezTo>
                    <a:pt x="138430" y="21590"/>
                    <a:pt x="152400" y="44450"/>
                    <a:pt x="153670" y="59690"/>
                  </a:cubicBezTo>
                  <a:cubicBezTo>
                    <a:pt x="153670" y="76200"/>
                    <a:pt x="142240" y="100330"/>
                    <a:pt x="128270" y="110490"/>
                  </a:cubicBezTo>
                  <a:cubicBezTo>
                    <a:pt x="115570" y="119380"/>
                    <a:pt x="88900" y="121920"/>
                    <a:pt x="73660" y="118110"/>
                  </a:cubicBezTo>
                  <a:cubicBezTo>
                    <a:pt x="60960" y="114300"/>
                    <a:pt x="50800" y="104140"/>
                    <a:pt x="43180" y="93980"/>
                  </a:cubicBezTo>
                  <a:cubicBezTo>
                    <a:pt x="36830" y="83820"/>
                    <a:pt x="33020" y="69850"/>
                    <a:pt x="34290" y="57150"/>
                  </a:cubicBezTo>
                  <a:cubicBezTo>
                    <a:pt x="36830" y="41910"/>
                    <a:pt x="49530" y="17780"/>
                    <a:pt x="64770" y="10160"/>
                  </a:cubicBezTo>
                  <a:cubicBezTo>
                    <a:pt x="78740" y="2540"/>
                    <a:pt x="105410" y="1270"/>
                    <a:pt x="120650" y="8890"/>
                  </a:cubicBezTo>
                  <a:cubicBezTo>
                    <a:pt x="134620" y="15240"/>
                    <a:pt x="142240" y="26670"/>
                    <a:pt x="152400" y="53340"/>
                  </a:cubicBezTo>
                  <a:cubicBezTo>
                    <a:pt x="194310" y="157480"/>
                    <a:pt x="233680" y="640080"/>
                    <a:pt x="262890" y="897890"/>
                  </a:cubicBezTo>
                  <a:cubicBezTo>
                    <a:pt x="287020" y="1115060"/>
                    <a:pt x="328930" y="1416050"/>
                    <a:pt x="318770" y="1497330"/>
                  </a:cubicBezTo>
                  <a:cubicBezTo>
                    <a:pt x="314960" y="1520190"/>
                    <a:pt x="311150" y="1529080"/>
                    <a:pt x="302260" y="1537970"/>
                  </a:cubicBezTo>
                  <a:cubicBezTo>
                    <a:pt x="295910" y="1546860"/>
                    <a:pt x="287020" y="1551940"/>
                    <a:pt x="278130" y="1555750"/>
                  </a:cubicBezTo>
                  <a:cubicBezTo>
                    <a:pt x="269240" y="1558290"/>
                    <a:pt x="259080" y="1560830"/>
                    <a:pt x="250190" y="1558290"/>
                  </a:cubicBezTo>
                  <a:cubicBezTo>
                    <a:pt x="237490" y="1557020"/>
                    <a:pt x="219710" y="1549400"/>
                    <a:pt x="210820" y="1539240"/>
                  </a:cubicBezTo>
                  <a:cubicBezTo>
                    <a:pt x="201930" y="1529080"/>
                    <a:pt x="199390" y="1521460"/>
                    <a:pt x="195580" y="1498600"/>
                  </a:cubicBezTo>
                  <a:cubicBezTo>
                    <a:pt x="172720" y="1372870"/>
                    <a:pt x="166370" y="405130"/>
                    <a:pt x="193040" y="281940"/>
                  </a:cubicBezTo>
                  <a:cubicBezTo>
                    <a:pt x="196850" y="259080"/>
                    <a:pt x="200660" y="251460"/>
                    <a:pt x="209550" y="242570"/>
                  </a:cubicBezTo>
                  <a:cubicBezTo>
                    <a:pt x="219710" y="232410"/>
                    <a:pt x="236220" y="226060"/>
                    <a:pt x="248920" y="224790"/>
                  </a:cubicBezTo>
                  <a:cubicBezTo>
                    <a:pt x="262890" y="223520"/>
                    <a:pt x="279400" y="228600"/>
                    <a:pt x="290830" y="237490"/>
                  </a:cubicBezTo>
                  <a:cubicBezTo>
                    <a:pt x="300990" y="245110"/>
                    <a:pt x="307340" y="252730"/>
                    <a:pt x="313690" y="274320"/>
                  </a:cubicBezTo>
                  <a:cubicBezTo>
                    <a:pt x="332740" y="354330"/>
                    <a:pt x="276860" y="681990"/>
                    <a:pt x="270510" y="896620"/>
                  </a:cubicBezTo>
                  <a:cubicBezTo>
                    <a:pt x="262890" y="1129030"/>
                    <a:pt x="306070" y="1534160"/>
                    <a:pt x="275590" y="1619250"/>
                  </a:cubicBezTo>
                  <a:cubicBezTo>
                    <a:pt x="267970" y="1640840"/>
                    <a:pt x="259080" y="1647190"/>
                    <a:pt x="247650" y="1654810"/>
                  </a:cubicBezTo>
                  <a:cubicBezTo>
                    <a:pt x="234950" y="1661160"/>
                    <a:pt x="217170" y="1664970"/>
                    <a:pt x="203200" y="1661160"/>
                  </a:cubicBezTo>
                  <a:cubicBezTo>
                    <a:pt x="189230" y="1658620"/>
                    <a:pt x="172720" y="1648460"/>
                    <a:pt x="163830" y="1637030"/>
                  </a:cubicBezTo>
                  <a:cubicBezTo>
                    <a:pt x="156210" y="1625600"/>
                    <a:pt x="151130" y="1610360"/>
                    <a:pt x="152400" y="1593850"/>
                  </a:cubicBezTo>
                  <a:cubicBezTo>
                    <a:pt x="153670" y="1573530"/>
                    <a:pt x="175260" y="1550670"/>
                    <a:pt x="182880" y="1522730"/>
                  </a:cubicBezTo>
                  <a:cubicBezTo>
                    <a:pt x="191770" y="1485900"/>
                    <a:pt x="193040" y="1452880"/>
                    <a:pt x="195580" y="1391920"/>
                  </a:cubicBezTo>
                  <a:cubicBezTo>
                    <a:pt x="201930" y="1249680"/>
                    <a:pt x="165100" y="782320"/>
                    <a:pt x="189230" y="679450"/>
                  </a:cubicBezTo>
                  <a:cubicBezTo>
                    <a:pt x="196850" y="648970"/>
                    <a:pt x="203200" y="635000"/>
                    <a:pt x="218440" y="623570"/>
                  </a:cubicBezTo>
                  <a:cubicBezTo>
                    <a:pt x="233680" y="613410"/>
                    <a:pt x="262890" y="609600"/>
                    <a:pt x="280670" y="615950"/>
                  </a:cubicBezTo>
                  <a:cubicBezTo>
                    <a:pt x="298450" y="622300"/>
                    <a:pt x="311150" y="633730"/>
                    <a:pt x="322580" y="662940"/>
                  </a:cubicBezTo>
                  <a:cubicBezTo>
                    <a:pt x="363220" y="763270"/>
                    <a:pt x="322580" y="1327150"/>
                    <a:pt x="356870" y="1450340"/>
                  </a:cubicBezTo>
                  <a:cubicBezTo>
                    <a:pt x="367030" y="1492250"/>
                    <a:pt x="396240" y="1503680"/>
                    <a:pt x="397510" y="1527810"/>
                  </a:cubicBezTo>
                  <a:cubicBezTo>
                    <a:pt x="398780" y="1546860"/>
                    <a:pt x="388620" y="1568450"/>
                    <a:pt x="375920" y="1582420"/>
                  </a:cubicBezTo>
                  <a:cubicBezTo>
                    <a:pt x="364490" y="1596390"/>
                    <a:pt x="342900" y="1607820"/>
                    <a:pt x="325120" y="1609090"/>
                  </a:cubicBezTo>
                  <a:cubicBezTo>
                    <a:pt x="306070" y="1611630"/>
                    <a:pt x="283210" y="1606550"/>
                    <a:pt x="267970" y="1595120"/>
                  </a:cubicBezTo>
                  <a:cubicBezTo>
                    <a:pt x="252730" y="1584960"/>
                    <a:pt x="241300" y="1572260"/>
                    <a:pt x="234950" y="1546860"/>
                  </a:cubicBezTo>
                  <a:cubicBezTo>
                    <a:pt x="218440" y="1489710"/>
                    <a:pt x="238760" y="1308100"/>
                    <a:pt x="248920" y="1234440"/>
                  </a:cubicBezTo>
                  <a:cubicBezTo>
                    <a:pt x="255270" y="1192530"/>
                    <a:pt x="279400" y="1172210"/>
                    <a:pt x="271780" y="1137920"/>
                  </a:cubicBezTo>
                  <a:cubicBezTo>
                    <a:pt x="259080" y="1087120"/>
                    <a:pt x="163830" y="1018540"/>
                    <a:pt x="133350" y="972820"/>
                  </a:cubicBezTo>
                  <a:cubicBezTo>
                    <a:pt x="113030" y="944880"/>
                    <a:pt x="106680" y="930910"/>
                    <a:pt x="93980" y="896620"/>
                  </a:cubicBezTo>
                  <a:cubicBezTo>
                    <a:pt x="69850" y="838200"/>
                    <a:pt x="0" y="703580"/>
                    <a:pt x="17780" y="647700"/>
                  </a:cubicBezTo>
                  <a:cubicBezTo>
                    <a:pt x="31750" y="607060"/>
                    <a:pt x="64770" y="588010"/>
                    <a:pt x="120650" y="568960"/>
                  </a:cubicBezTo>
                  <a:cubicBezTo>
                    <a:pt x="274320" y="516890"/>
                    <a:pt x="861060" y="574040"/>
                    <a:pt x="1071880" y="562610"/>
                  </a:cubicBezTo>
                  <a:cubicBezTo>
                    <a:pt x="1176020" y="557530"/>
                    <a:pt x="1201420" y="547370"/>
                    <a:pt x="1306830" y="539750"/>
                  </a:cubicBezTo>
                  <a:cubicBezTo>
                    <a:pt x="1527810" y="527050"/>
                    <a:pt x="2203450" y="491490"/>
                    <a:pt x="2322830" y="511810"/>
                  </a:cubicBezTo>
                  <a:cubicBezTo>
                    <a:pt x="2349500" y="516890"/>
                    <a:pt x="2359660" y="518160"/>
                    <a:pt x="2371090" y="530860"/>
                  </a:cubicBezTo>
                  <a:cubicBezTo>
                    <a:pt x="2383790" y="543560"/>
                    <a:pt x="2395220" y="574040"/>
                    <a:pt x="2393950" y="593090"/>
                  </a:cubicBezTo>
                  <a:cubicBezTo>
                    <a:pt x="2393950" y="609600"/>
                    <a:pt x="2382520" y="627380"/>
                    <a:pt x="2371090" y="637540"/>
                  </a:cubicBezTo>
                  <a:cubicBezTo>
                    <a:pt x="2358390" y="647700"/>
                    <a:pt x="2349500" y="650240"/>
                    <a:pt x="2322830" y="655320"/>
                  </a:cubicBezTo>
                  <a:cubicBezTo>
                    <a:pt x="2209800" y="675640"/>
                    <a:pt x="1499870" y="666750"/>
                    <a:pt x="1402080" y="655320"/>
                  </a:cubicBezTo>
                  <a:cubicBezTo>
                    <a:pt x="1384300" y="652780"/>
                    <a:pt x="1379220" y="652780"/>
                    <a:pt x="1369060" y="646430"/>
                  </a:cubicBezTo>
                  <a:cubicBezTo>
                    <a:pt x="1357630" y="638810"/>
                    <a:pt x="1341120" y="624840"/>
                    <a:pt x="1336040" y="609600"/>
                  </a:cubicBezTo>
                  <a:cubicBezTo>
                    <a:pt x="1330960" y="591820"/>
                    <a:pt x="1333500" y="560070"/>
                    <a:pt x="1343660" y="543560"/>
                  </a:cubicBezTo>
                  <a:cubicBezTo>
                    <a:pt x="1355090" y="527050"/>
                    <a:pt x="1370330" y="520700"/>
                    <a:pt x="1402080" y="513080"/>
                  </a:cubicBezTo>
                  <a:cubicBezTo>
                    <a:pt x="1522730" y="483870"/>
                    <a:pt x="2143760" y="500380"/>
                    <a:pt x="2299970" y="514350"/>
                  </a:cubicBezTo>
                  <a:cubicBezTo>
                    <a:pt x="2355850" y="518160"/>
                    <a:pt x="2386330" y="519430"/>
                    <a:pt x="2411730" y="533400"/>
                  </a:cubicBezTo>
                  <a:cubicBezTo>
                    <a:pt x="2428240" y="541020"/>
                    <a:pt x="2439670" y="553720"/>
                    <a:pt x="2444750" y="567690"/>
                  </a:cubicBezTo>
                  <a:cubicBezTo>
                    <a:pt x="2451100" y="585470"/>
                    <a:pt x="2449830" y="615950"/>
                    <a:pt x="2439670" y="631190"/>
                  </a:cubicBezTo>
                  <a:cubicBezTo>
                    <a:pt x="2429510" y="647700"/>
                    <a:pt x="2414270" y="654050"/>
                    <a:pt x="2385060" y="662940"/>
                  </a:cubicBezTo>
                  <a:cubicBezTo>
                    <a:pt x="2298700" y="688340"/>
                    <a:pt x="1929130" y="713740"/>
                    <a:pt x="1850390" y="697230"/>
                  </a:cubicBezTo>
                  <a:cubicBezTo>
                    <a:pt x="1826260" y="693420"/>
                    <a:pt x="1817370" y="685800"/>
                    <a:pt x="1807210" y="675640"/>
                  </a:cubicBezTo>
                  <a:cubicBezTo>
                    <a:pt x="1798320" y="668020"/>
                    <a:pt x="1793240" y="659130"/>
                    <a:pt x="1790700" y="647700"/>
                  </a:cubicBezTo>
                  <a:cubicBezTo>
                    <a:pt x="1788160" y="633730"/>
                    <a:pt x="1786890" y="612140"/>
                    <a:pt x="1795780" y="599440"/>
                  </a:cubicBezTo>
                  <a:cubicBezTo>
                    <a:pt x="1804670" y="582930"/>
                    <a:pt x="1818640" y="572770"/>
                    <a:pt x="1846580" y="561340"/>
                  </a:cubicBezTo>
                  <a:cubicBezTo>
                    <a:pt x="1931670" y="527050"/>
                    <a:pt x="2324100" y="477520"/>
                    <a:pt x="2406650" y="488950"/>
                  </a:cubicBezTo>
                  <a:cubicBezTo>
                    <a:pt x="2432050" y="491490"/>
                    <a:pt x="2442210" y="497840"/>
                    <a:pt x="2453640" y="506730"/>
                  </a:cubicBezTo>
                  <a:cubicBezTo>
                    <a:pt x="2462530" y="514350"/>
                    <a:pt x="2468880" y="524510"/>
                    <a:pt x="2472690" y="535940"/>
                  </a:cubicBezTo>
                  <a:cubicBezTo>
                    <a:pt x="2476500" y="546100"/>
                    <a:pt x="2479040" y="557530"/>
                    <a:pt x="2476500" y="568960"/>
                  </a:cubicBezTo>
                  <a:cubicBezTo>
                    <a:pt x="2472690" y="582930"/>
                    <a:pt x="2463800" y="603250"/>
                    <a:pt x="2452370" y="613410"/>
                  </a:cubicBezTo>
                  <a:cubicBezTo>
                    <a:pt x="2439670" y="623570"/>
                    <a:pt x="2426970" y="627380"/>
                    <a:pt x="2404110" y="631190"/>
                  </a:cubicBezTo>
                  <a:cubicBezTo>
                    <a:pt x="2353310" y="638810"/>
                    <a:pt x="2221230" y="640080"/>
                    <a:pt x="2142490" y="622300"/>
                  </a:cubicBezTo>
                  <a:cubicBezTo>
                    <a:pt x="2075180" y="608330"/>
                    <a:pt x="1967230" y="580390"/>
                    <a:pt x="1962150" y="547370"/>
                  </a:cubicBezTo>
                  <a:cubicBezTo>
                    <a:pt x="1957070" y="514350"/>
                    <a:pt x="2048510" y="457200"/>
                    <a:pt x="2112010" y="425450"/>
                  </a:cubicBezTo>
                  <a:cubicBezTo>
                    <a:pt x="2193290" y="382270"/>
                    <a:pt x="2368550" y="328930"/>
                    <a:pt x="2420620" y="337820"/>
                  </a:cubicBezTo>
                  <a:cubicBezTo>
                    <a:pt x="2442210" y="341630"/>
                    <a:pt x="2452370" y="351790"/>
                    <a:pt x="2459990" y="365760"/>
                  </a:cubicBezTo>
                  <a:cubicBezTo>
                    <a:pt x="2468880" y="381000"/>
                    <a:pt x="2472690" y="411480"/>
                    <a:pt x="2467610" y="427990"/>
                  </a:cubicBezTo>
                  <a:cubicBezTo>
                    <a:pt x="2462530" y="441960"/>
                    <a:pt x="2449830" y="454660"/>
                    <a:pt x="2434590" y="463550"/>
                  </a:cubicBezTo>
                  <a:cubicBezTo>
                    <a:pt x="2414270" y="474980"/>
                    <a:pt x="2385060" y="478790"/>
                    <a:pt x="2346960" y="482600"/>
                  </a:cubicBezTo>
                  <a:cubicBezTo>
                    <a:pt x="2278380" y="488950"/>
                    <a:pt x="2143760" y="487680"/>
                    <a:pt x="2062480" y="480060"/>
                  </a:cubicBezTo>
                  <a:cubicBezTo>
                    <a:pt x="1998980" y="474980"/>
                    <a:pt x="1930400" y="469900"/>
                    <a:pt x="1896110" y="453390"/>
                  </a:cubicBezTo>
                  <a:cubicBezTo>
                    <a:pt x="1878330" y="444500"/>
                    <a:pt x="1868170" y="433070"/>
                    <a:pt x="1861820" y="419100"/>
                  </a:cubicBezTo>
                  <a:cubicBezTo>
                    <a:pt x="1855470" y="405130"/>
                    <a:pt x="1854200" y="384810"/>
                    <a:pt x="1859280" y="370840"/>
                  </a:cubicBezTo>
                  <a:cubicBezTo>
                    <a:pt x="1863090" y="355600"/>
                    <a:pt x="1869440" y="345440"/>
                    <a:pt x="1888490" y="331470"/>
                  </a:cubicBezTo>
                  <a:cubicBezTo>
                    <a:pt x="1951990" y="285750"/>
                    <a:pt x="2317750" y="163830"/>
                    <a:pt x="2388870" y="161290"/>
                  </a:cubicBezTo>
                  <a:cubicBezTo>
                    <a:pt x="2407920" y="160020"/>
                    <a:pt x="2414270" y="163830"/>
                    <a:pt x="2425700" y="170180"/>
                  </a:cubicBezTo>
                  <a:cubicBezTo>
                    <a:pt x="2439670" y="179070"/>
                    <a:pt x="2457450" y="195580"/>
                    <a:pt x="2463800" y="212090"/>
                  </a:cubicBezTo>
                  <a:cubicBezTo>
                    <a:pt x="2470150" y="232410"/>
                    <a:pt x="2466340" y="267970"/>
                    <a:pt x="2454910" y="285750"/>
                  </a:cubicBezTo>
                  <a:cubicBezTo>
                    <a:pt x="2442210" y="303530"/>
                    <a:pt x="2420620" y="313690"/>
                    <a:pt x="2388870" y="320040"/>
                  </a:cubicBezTo>
                  <a:cubicBezTo>
                    <a:pt x="2319020" y="334010"/>
                    <a:pt x="2092960" y="317500"/>
                    <a:pt x="2030730" y="295910"/>
                  </a:cubicBezTo>
                  <a:cubicBezTo>
                    <a:pt x="2005330" y="287020"/>
                    <a:pt x="1992630" y="278130"/>
                    <a:pt x="1982470" y="262890"/>
                  </a:cubicBezTo>
                  <a:cubicBezTo>
                    <a:pt x="1972310" y="247650"/>
                    <a:pt x="1968500" y="223520"/>
                    <a:pt x="1969770" y="207010"/>
                  </a:cubicBezTo>
                  <a:cubicBezTo>
                    <a:pt x="1969770" y="193040"/>
                    <a:pt x="1974850" y="181610"/>
                    <a:pt x="1982470" y="170180"/>
                  </a:cubicBezTo>
                  <a:cubicBezTo>
                    <a:pt x="1992630" y="157480"/>
                    <a:pt x="2012950" y="146050"/>
                    <a:pt x="2030730" y="138430"/>
                  </a:cubicBezTo>
                  <a:cubicBezTo>
                    <a:pt x="2047240" y="129540"/>
                    <a:pt x="2058670" y="125730"/>
                    <a:pt x="2084070" y="123190"/>
                  </a:cubicBezTo>
                  <a:cubicBezTo>
                    <a:pt x="2141220" y="115570"/>
                    <a:pt x="2316480" y="110490"/>
                    <a:pt x="2364740" y="133350"/>
                  </a:cubicBezTo>
                  <a:cubicBezTo>
                    <a:pt x="2385060" y="143510"/>
                    <a:pt x="2395220" y="158750"/>
                    <a:pt x="2401570" y="175260"/>
                  </a:cubicBezTo>
                  <a:cubicBezTo>
                    <a:pt x="2406650" y="191770"/>
                    <a:pt x="2406650" y="214630"/>
                    <a:pt x="2401570" y="231140"/>
                  </a:cubicBezTo>
                  <a:cubicBezTo>
                    <a:pt x="2395220" y="247650"/>
                    <a:pt x="2377440" y="264160"/>
                    <a:pt x="2364740" y="273050"/>
                  </a:cubicBezTo>
                  <a:cubicBezTo>
                    <a:pt x="2353310" y="279400"/>
                    <a:pt x="2327910" y="281940"/>
                    <a:pt x="2327910" y="28194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4099857" y="5218747"/>
            <a:ext cx="188595" cy="184785"/>
            <a:chOff x="0" y="0"/>
            <a:chExt cx="251460" cy="2463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49530" y="49530"/>
              <a:ext cx="149860" cy="151130"/>
            </a:xfrm>
            <a:custGeom>
              <a:avLst/>
              <a:gdLst/>
              <a:ahLst/>
              <a:cxnLst/>
              <a:rect r="r" b="b" t="t" l="l"/>
              <a:pathLst>
                <a:path h="151130" w="149860">
                  <a:moveTo>
                    <a:pt x="149860" y="53340"/>
                  </a:moveTo>
                  <a:cubicBezTo>
                    <a:pt x="129540" y="134620"/>
                    <a:pt x="120650" y="140970"/>
                    <a:pt x="107950" y="144780"/>
                  </a:cubicBezTo>
                  <a:cubicBezTo>
                    <a:pt x="90170" y="151130"/>
                    <a:pt x="54610" y="148590"/>
                    <a:pt x="36830" y="140970"/>
                  </a:cubicBezTo>
                  <a:cubicBezTo>
                    <a:pt x="25400" y="135890"/>
                    <a:pt x="17780" y="125730"/>
                    <a:pt x="11430" y="115570"/>
                  </a:cubicBezTo>
                  <a:cubicBezTo>
                    <a:pt x="5080" y="105410"/>
                    <a:pt x="0" y="93980"/>
                    <a:pt x="1270" y="80010"/>
                  </a:cubicBezTo>
                  <a:cubicBezTo>
                    <a:pt x="1270" y="62230"/>
                    <a:pt x="16510" y="29210"/>
                    <a:pt x="29210" y="15240"/>
                  </a:cubicBezTo>
                  <a:cubicBezTo>
                    <a:pt x="39370" y="6350"/>
                    <a:pt x="49530" y="1270"/>
                    <a:pt x="63500" y="1270"/>
                  </a:cubicBezTo>
                  <a:cubicBezTo>
                    <a:pt x="81280" y="0"/>
                    <a:pt x="130810" y="21590"/>
                    <a:pt x="130810" y="2159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rcRect l="0" t="171" r="0" b="171"/>
          <a:stretch>
            <a:fillRect/>
          </a:stretch>
        </p:blipFill>
        <p:spPr>
          <a:xfrm flipH="false" flipV="false" rot="0">
            <a:off x="4504275" y="1868412"/>
            <a:ext cx="11351172" cy="82296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28700" y="2256825"/>
            <a:ext cx="8572512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569963" y="679062"/>
            <a:ext cx="11432456" cy="118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88"/>
              </a:lnSpc>
            </a:pPr>
            <a:r>
              <a:rPr lang="en-US" sz="6991">
                <a:solidFill>
                  <a:srgbClr val="004AAD"/>
                </a:solidFill>
                <a:latin typeface="Canva Sans Bold"/>
              </a:rPr>
              <a:t>Rotary Encoder Working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930669">
            <a:off x="-7971294" y="-10725049"/>
            <a:ext cx="18539921" cy="18539921"/>
          </a:xfrm>
          <a:custGeom>
            <a:avLst/>
            <a:gdLst/>
            <a:ahLst/>
            <a:cxnLst/>
            <a:rect r="r" b="b" t="t" l="l"/>
            <a:pathLst>
              <a:path h="18539921" w="18539921">
                <a:moveTo>
                  <a:pt x="0" y="0"/>
                </a:moveTo>
                <a:lnTo>
                  <a:pt x="18539921" y="0"/>
                </a:lnTo>
                <a:lnTo>
                  <a:pt x="18539921" y="18539921"/>
                </a:lnTo>
                <a:lnTo>
                  <a:pt x="0" y="185399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242519">
            <a:off x="-1042019" y="8240279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291888" y="3573780"/>
            <a:ext cx="1920240" cy="1322070"/>
            <a:chOff x="0" y="0"/>
            <a:chExt cx="2560320" cy="17627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33020" y="48260"/>
              <a:ext cx="2479040" cy="1664970"/>
            </a:xfrm>
            <a:custGeom>
              <a:avLst/>
              <a:gdLst/>
              <a:ahLst/>
              <a:cxnLst/>
              <a:rect r="r" b="b" t="t" l="l"/>
              <a:pathLst>
                <a:path h="1664970" w="2479040">
                  <a:moveTo>
                    <a:pt x="2327910" y="281940"/>
                  </a:moveTo>
                  <a:cubicBezTo>
                    <a:pt x="2067560" y="287020"/>
                    <a:pt x="2061210" y="297180"/>
                    <a:pt x="2049780" y="298450"/>
                  </a:cubicBezTo>
                  <a:cubicBezTo>
                    <a:pt x="2037080" y="298450"/>
                    <a:pt x="2023110" y="295910"/>
                    <a:pt x="2011680" y="288290"/>
                  </a:cubicBezTo>
                  <a:cubicBezTo>
                    <a:pt x="1997710" y="279400"/>
                    <a:pt x="1981200" y="260350"/>
                    <a:pt x="1973580" y="245110"/>
                  </a:cubicBezTo>
                  <a:cubicBezTo>
                    <a:pt x="1968500" y="233680"/>
                    <a:pt x="1967230" y="219710"/>
                    <a:pt x="1969770" y="207010"/>
                  </a:cubicBezTo>
                  <a:cubicBezTo>
                    <a:pt x="1971040" y="194310"/>
                    <a:pt x="1974850" y="181610"/>
                    <a:pt x="1982470" y="170180"/>
                  </a:cubicBezTo>
                  <a:cubicBezTo>
                    <a:pt x="1992630" y="157480"/>
                    <a:pt x="2005330" y="144780"/>
                    <a:pt x="2030730" y="138430"/>
                  </a:cubicBezTo>
                  <a:cubicBezTo>
                    <a:pt x="2092960" y="119380"/>
                    <a:pt x="2327910" y="137160"/>
                    <a:pt x="2392680" y="154940"/>
                  </a:cubicBezTo>
                  <a:cubicBezTo>
                    <a:pt x="2418080" y="161290"/>
                    <a:pt x="2429510" y="170180"/>
                    <a:pt x="2442210" y="181610"/>
                  </a:cubicBezTo>
                  <a:cubicBezTo>
                    <a:pt x="2452370" y="190500"/>
                    <a:pt x="2459990" y="199390"/>
                    <a:pt x="2463800" y="212090"/>
                  </a:cubicBezTo>
                  <a:cubicBezTo>
                    <a:pt x="2467610" y="231140"/>
                    <a:pt x="2465070" y="267970"/>
                    <a:pt x="2454910" y="285750"/>
                  </a:cubicBezTo>
                  <a:cubicBezTo>
                    <a:pt x="2444750" y="300990"/>
                    <a:pt x="2433320" y="306070"/>
                    <a:pt x="2407920" y="317500"/>
                  </a:cubicBezTo>
                  <a:cubicBezTo>
                    <a:pt x="2334260" y="353060"/>
                    <a:pt x="2020570" y="447040"/>
                    <a:pt x="1945640" y="455930"/>
                  </a:cubicBezTo>
                  <a:cubicBezTo>
                    <a:pt x="1921510" y="458470"/>
                    <a:pt x="1910080" y="459740"/>
                    <a:pt x="1896110" y="453390"/>
                  </a:cubicBezTo>
                  <a:cubicBezTo>
                    <a:pt x="1882140" y="447040"/>
                    <a:pt x="1868170" y="434340"/>
                    <a:pt x="1861820" y="419100"/>
                  </a:cubicBezTo>
                  <a:cubicBezTo>
                    <a:pt x="1855470" y="402590"/>
                    <a:pt x="1856740" y="370840"/>
                    <a:pt x="1865630" y="355600"/>
                  </a:cubicBezTo>
                  <a:cubicBezTo>
                    <a:pt x="1873250" y="341630"/>
                    <a:pt x="1888490" y="327660"/>
                    <a:pt x="1903730" y="325120"/>
                  </a:cubicBezTo>
                  <a:cubicBezTo>
                    <a:pt x="1922780" y="322580"/>
                    <a:pt x="1940560" y="346710"/>
                    <a:pt x="1974850" y="353060"/>
                  </a:cubicBezTo>
                  <a:cubicBezTo>
                    <a:pt x="2049780" y="367030"/>
                    <a:pt x="2270760" y="356870"/>
                    <a:pt x="2346960" y="350520"/>
                  </a:cubicBezTo>
                  <a:cubicBezTo>
                    <a:pt x="2381250" y="347980"/>
                    <a:pt x="2401570" y="334010"/>
                    <a:pt x="2420620" y="337820"/>
                  </a:cubicBezTo>
                  <a:cubicBezTo>
                    <a:pt x="2437130" y="341630"/>
                    <a:pt x="2452370" y="354330"/>
                    <a:pt x="2459990" y="365760"/>
                  </a:cubicBezTo>
                  <a:cubicBezTo>
                    <a:pt x="2467610" y="374650"/>
                    <a:pt x="2470150" y="384810"/>
                    <a:pt x="2471420" y="396240"/>
                  </a:cubicBezTo>
                  <a:cubicBezTo>
                    <a:pt x="2471420" y="408940"/>
                    <a:pt x="2466340" y="430530"/>
                    <a:pt x="2458720" y="441960"/>
                  </a:cubicBezTo>
                  <a:cubicBezTo>
                    <a:pt x="2453640" y="452120"/>
                    <a:pt x="2448560" y="455930"/>
                    <a:pt x="2434590" y="463550"/>
                  </a:cubicBezTo>
                  <a:cubicBezTo>
                    <a:pt x="2386330" y="490220"/>
                    <a:pt x="2125980" y="595630"/>
                    <a:pt x="2081530" y="568960"/>
                  </a:cubicBezTo>
                  <a:cubicBezTo>
                    <a:pt x="2062480" y="557530"/>
                    <a:pt x="2053590" y="510540"/>
                    <a:pt x="2068830" y="492760"/>
                  </a:cubicBezTo>
                  <a:cubicBezTo>
                    <a:pt x="2099310" y="455930"/>
                    <a:pt x="2364740" y="472440"/>
                    <a:pt x="2424430" y="490220"/>
                  </a:cubicBezTo>
                  <a:cubicBezTo>
                    <a:pt x="2446020" y="497840"/>
                    <a:pt x="2456180" y="509270"/>
                    <a:pt x="2465070" y="520700"/>
                  </a:cubicBezTo>
                  <a:cubicBezTo>
                    <a:pt x="2471420" y="529590"/>
                    <a:pt x="2476500" y="539750"/>
                    <a:pt x="2476500" y="552450"/>
                  </a:cubicBezTo>
                  <a:cubicBezTo>
                    <a:pt x="2476500" y="568960"/>
                    <a:pt x="2463800" y="600710"/>
                    <a:pt x="2452370" y="613410"/>
                  </a:cubicBezTo>
                  <a:cubicBezTo>
                    <a:pt x="2443480" y="622300"/>
                    <a:pt x="2438400" y="623570"/>
                    <a:pt x="2421890" y="628650"/>
                  </a:cubicBezTo>
                  <a:cubicBezTo>
                    <a:pt x="2363470" y="645160"/>
                    <a:pt x="2103120" y="651510"/>
                    <a:pt x="2002790" y="666750"/>
                  </a:cubicBezTo>
                  <a:cubicBezTo>
                    <a:pt x="1944370" y="675640"/>
                    <a:pt x="1901190" y="697230"/>
                    <a:pt x="1866900" y="697230"/>
                  </a:cubicBezTo>
                  <a:cubicBezTo>
                    <a:pt x="1846580" y="697230"/>
                    <a:pt x="1832610" y="694690"/>
                    <a:pt x="1819910" y="687070"/>
                  </a:cubicBezTo>
                  <a:cubicBezTo>
                    <a:pt x="1807210" y="678180"/>
                    <a:pt x="1794510" y="662940"/>
                    <a:pt x="1790700" y="647700"/>
                  </a:cubicBezTo>
                  <a:cubicBezTo>
                    <a:pt x="1786890" y="629920"/>
                    <a:pt x="1793240" y="599440"/>
                    <a:pt x="1804670" y="585470"/>
                  </a:cubicBezTo>
                  <a:cubicBezTo>
                    <a:pt x="1813560" y="572770"/>
                    <a:pt x="1823720" y="567690"/>
                    <a:pt x="1846580" y="561340"/>
                  </a:cubicBezTo>
                  <a:cubicBezTo>
                    <a:pt x="1912620" y="542290"/>
                    <a:pt x="2162810" y="556260"/>
                    <a:pt x="2258060" y="546100"/>
                  </a:cubicBezTo>
                  <a:cubicBezTo>
                    <a:pt x="2311400" y="541020"/>
                    <a:pt x="2349500" y="523240"/>
                    <a:pt x="2379980" y="525780"/>
                  </a:cubicBezTo>
                  <a:cubicBezTo>
                    <a:pt x="2399030" y="528320"/>
                    <a:pt x="2414270" y="532130"/>
                    <a:pt x="2425700" y="542290"/>
                  </a:cubicBezTo>
                  <a:cubicBezTo>
                    <a:pt x="2437130" y="551180"/>
                    <a:pt x="2447290" y="568960"/>
                    <a:pt x="2449830" y="584200"/>
                  </a:cubicBezTo>
                  <a:cubicBezTo>
                    <a:pt x="2452370" y="599440"/>
                    <a:pt x="2448560" y="618490"/>
                    <a:pt x="2439670" y="631190"/>
                  </a:cubicBezTo>
                  <a:cubicBezTo>
                    <a:pt x="2432050" y="643890"/>
                    <a:pt x="2424430" y="652780"/>
                    <a:pt x="2401570" y="660400"/>
                  </a:cubicBezTo>
                  <a:cubicBezTo>
                    <a:pt x="2291080" y="695960"/>
                    <a:pt x="1497330" y="688340"/>
                    <a:pt x="1385570" y="652780"/>
                  </a:cubicBezTo>
                  <a:cubicBezTo>
                    <a:pt x="1360170" y="645160"/>
                    <a:pt x="1352550" y="637540"/>
                    <a:pt x="1343660" y="623570"/>
                  </a:cubicBezTo>
                  <a:cubicBezTo>
                    <a:pt x="1334770" y="610870"/>
                    <a:pt x="1329690" y="590550"/>
                    <a:pt x="1332230" y="575310"/>
                  </a:cubicBezTo>
                  <a:cubicBezTo>
                    <a:pt x="1333500" y="560070"/>
                    <a:pt x="1343660" y="541020"/>
                    <a:pt x="1355090" y="530860"/>
                  </a:cubicBezTo>
                  <a:cubicBezTo>
                    <a:pt x="1366520" y="520700"/>
                    <a:pt x="1376680" y="518160"/>
                    <a:pt x="1402080" y="513080"/>
                  </a:cubicBezTo>
                  <a:cubicBezTo>
                    <a:pt x="1516380" y="492760"/>
                    <a:pt x="2232660" y="481330"/>
                    <a:pt x="2340610" y="514350"/>
                  </a:cubicBezTo>
                  <a:cubicBezTo>
                    <a:pt x="2366010" y="521970"/>
                    <a:pt x="2373630" y="529590"/>
                    <a:pt x="2382520" y="543560"/>
                  </a:cubicBezTo>
                  <a:cubicBezTo>
                    <a:pt x="2391410" y="556260"/>
                    <a:pt x="2395220" y="577850"/>
                    <a:pt x="2393950" y="593090"/>
                  </a:cubicBezTo>
                  <a:cubicBezTo>
                    <a:pt x="2393950" y="604520"/>
                    <a:pt x="2390140" y="614680"/>
                    <a:pt x="2382520" y="624840"/>
                  </a:cubicBezTo>
                  <a:cubicBezTo>
                    <a:pt x="2373630" y="636270"/>
                    <a:pt x="2366010" y="645160"/>
                    <a:pt x="2340610" y="654050"/>
                  </a:cubicBezTo>
                  <a:cubicBezTo>
                    <a:pt x="2226310" y="689610"/>
                    <a:pt x="1553210" y="652780"/>
                    <a:pt x="1309370" y="666750"/>
                  </a:cubicBezTo>
                  <a:cubicBezTo>
                    <a:pt x="1176020" y="674370"/>
                    <a:pt x="1129030" y="690880"/>
                    <a:pt x="998220" y="697230"/>
                  </a:cubicBezTo>
                  <a:cubicBezTo>
                    <a:pt x="781050" y="707390"/>
                    <a:pt x="146050" y="640080"/>
                    <a:pt x="123190" y="693420"/>
                  </a:cubicBezTo>
                  <a:cubicBezTo>
                    <a:pt x="114300" y="712470"/>
                    <a:pt x="177800" y="740410"/>
                    <a:pt x="194310" y="768350"/>
                  </a:cubicBezTo>
                  <a:cubicBezTo>
                    <a:pt x="210820" y="795020"/>
                    <a:pt x="208280" y="822960"/>
                    <a:pt x="224790" y="853440"/>
                  </a:cubicBezTo>
                  <a:cubicBezTo>
                    <a:pt x="248920" y="899160"/>
                    <a:pt x="309880" y="958850"/>
                    <a:pt x="341630" y="1009650"/>
                  </a:cubicBezTo>
                  <a:cubicBezTo>
                    <a:pt x="368300" y="1052830"/>
                    <a:pt x="391160" y="1080770"/>
                    <a:pt x="403860" y="1136650"/>
                  </a:cubicBezTo>
                  <a:cubicBezTo>
                    <a:pt x="424180" y="1231900"/>
                    <a:pt x="416560" y="1474470"/>
                    <a:pt x="400050" y="1539240"/>
                  </a:cubicBezTo>
                  <a:cubicBezTo>
                    <a:pt x="393700" y="1562100"/>
                    <a:pt x="388620" y="1570990"/>
                    <a:pt x="375920" y="1582420"/>
                  </a:cubicBezTo>
                  <a:cubicBezTo>
                    <a:pt x="363220" y="1595120"/>
                    <a:pt x="342900" y="1607820"/>
                    <a:pt x="325120" y="1609090"/>
                  </a:cubicBezTo>
                  <a:cubicBezTo>
                    <a:pt x="306070" y="1611630"/>
                    <a:pt x="281940" y="1604010"/>
                    <a:pt x="267970" y="1595120"/>
                  </a:cubicBezTo>
                  <a:cubicBezTo>
                    <a:pt x="256540" y="1588770"/>
                    <a:pt x="250190" y="1581150"/>
                    <a:pt x="241300" y="1565910"/>
                  </a:cubicBezTo>
                  <a:cubicBezTo>
                    <a:pt x="224790" y="1535430"/>
                    <a:pt x="204470" y="1484630"/>
                    <a:pt x="193040" y="1413510"/>
                  </a:cubicBezTo>
                  <a:cubicBezTo>
                    <a:pt x="170180" y="1261110"/>
                    <a:pt x="165100" y="784860"/>
                    <a:pt x="189230" y="679450"/>
                  </a:cubicBezTo>
                  <a:cubicBezTo>
                    <a:pt x="196850" y="648970"/>
                    <a:pt x="203200" y="635000"/>
                    <a:pt x="218440" y="623570"/>
                  </a:cubicBezTo>
                  <a:cubicBezTo>
                    <a:pt x="233680" y="613410"/>
                    <a:pt x="262890" y="610870"/>
                    <a:pt x="280670" y="615950"/>
                  </a:cubicBezTo>
                  <a:cubicBezTo>
                    <a:pt x="295910" y="619760"/>
                    <a:pt x="309880" y="635000"/>
                    <a:pt x="316230" y="647700"/>
                  </a:cubicBezTo>
                  <a:cubicBezTo>
                    <a:pt x="322580" y="656590"/>
                    <a:pt x="322580" y="661670"/>
                    <a:pt x="325120" y="678180"/>
                  </a:cubicBezTo>
                  <a:cubicBezTo>
                    <a:pt x="334010" y="760730"/>
                    <a:pt x="326390" y="1244600"/>
                    <a:pt x="317500" y="1391920"/>
                  </a:cubicBezTo>
                  <a:cubicBezTo>
                    <a:pt x="314960" y="1457960"/>
                    <a:pt x="313690" y="1493520"/>
                    <a:pt x="303530" y="1535430"/>
                  </a:cubicBezTo>
                  <a:cubicBezTo>
                    <a:pt x="295910" y="1572260"/>
                    <a:pt x="287020" y="1611630"/>
                    <a:pt x="269240" y="1633220"/>
                  </a:cubicBezTo>
                  <a:cubicBezTo>
                    <a:pt x="256540" y="1649730"/>
                    <a:pt x="234950" y="1661160"/>
                    <a:pt x="218440" y="1662430"/>
                  </a:cubicBezTo>
                  <a:cubicBezTo>
                    <a:pt x="203200" y="1664970"/>
                    <a:pt x="186690" y="1657350"/>
                    <a:pt x="175260" y="1648460"/>
                  </a:cubicBezTo>
                  <a:cubicBezTo>
                    <a:pt x="163830" y="1639570"/>
                    <a:pt x="158750" y="1631950"/>
                    <a:pt x="152400" y="1609090"/>
                  </a:cubicBezTo>
                  <a:cubicBezTo>
                    <a:pt x="128270" y="1520190"/>
                    <a:pt x="142240" y="1126490"/>
                    <a:pt x="149860" y="896620"/>
                  </a:cubicBezTo>
                  <a:cubicBezTo>
                    <a:pt x="157480" y="680720"/>
                    <a:pt x="165100" y="345440"/>
                    <a:pt x="195580" y="267970"/>
                  </a:cubicBezTo>
                  <a:cubicBezTo>
                    <a:pt x="203200" y="247650"/>
                    <a:pt x="209550" y="240030"/>
                    <a:pt x="220980" y="233680"/>
                  </a:cubicBezTo>
                  <a:cubicBezTo>
                    <a:pt x="233680" y="226060"/>
                    <a:pt x="250190" y="223520"/>
                    <a:pt x="264160" y="224790"/>
                  </a:cubicBezTo>
                  <a:cubicBezTo>
                    <a:pt x="276860" y="227330"/>
                    <a:pt x="293370" y="238760"/>
                    <a:pt x="300990" y="247650"/>
                  </a:cubicBezTo>
                  <a:cubicBezTo>
                    <a:pt x="307340" y="255270"/>
                    <a:pt x="309880" y="257810"/>
                    <a:pt x="313690" y="274320"/>
                  </a:cubicBezTo>
                  <a:cubicBezTo>
                    <a:pt x="336550" y="378460"/>
                    <a:pt x="340360" y="1372870"/>
                    <a:pt x="318770" y="1497330"/>
                  </a:cubicBezTo>
                  <a:cubicBezTo>
                    <a:pt x="313690" y="1521460"/>
                    <a:pt x="311150" y="1529080"/>
                    <a:pt x="302260" y="1537970"/>
                  </a:cubicBezTo>
                  <a:cubicBezTo>
                    <a:pt x="295910" y="1546860"/>
                    <a:pt x="288290" y="1551940"/>
                    <a:pt x="278130" y="1555750"/>
                  </a:cubicBezTo>
                  <a:cubicBezTo>
                    <a:pt x="266700" y="1559560"/>
                    <a:pt x="247650" y="1559560"/>
                    <a:pt x="234950" y="1555750"/>
                  </a:cubicBezTo>
                  <a:cubicBezTo>
                    <a:pt x="224790" y="1551940"/>
                    <a:pt x="217170" y="1546860"/>
                    <a:pt x="210820" y="1539240"/>
                  </a:cubicBezTo>
                  <a:cubicBezTo>
                    <a:pt x="203200" y="1529080"/>
                    <a:pt x="200660" y="1521460"/>
                    <a:pt x="195580" y="1498600"/>
                  </a:cubicBezTo>
                  <a:cubicBezTo>
                    <a:pt x="171450" y="1393190"/>
                    <a:pt x="139700" y="849630"/>
                    <a:pt x="107950" y="589280"/>
                  </a:cubicBezTo>
                  <a:cubicBezTo>
                    <a:pt x="85090" y="392430"/>
                    <a:pt x="33020" y="143510"/>
                    <a:pt x="34290" y="69850"/>
                  </a:cubicBezTo>
                  <a:cubicBezTo>
                    <a:pt x="35560" y="50800"/>
                    <a:pt x="34290" y="43180"/>
                    <a:pt x="41910" y="33020"/>
                  </a:cubicBezTo>
                  <a:cubicBezTo>
                    <a:pt x="50800" y="20320"/>
                    <a:pt x="73660" y="5080"/>
                    <a:pt x="88900" y="2540"/>
                  </a:cubicBezTo>
                  <a:cubicBezTo>
                    <a:pt x="101600" y="0"/>
                    <a:pt x="115570" y="3810"/>
                    <a:pt x="125730" y="11430"/>
                  </a:cubicBezTo>
                  <a:cubicBezTo>
                    <a:pt x="138430" y="21590"/>
                    <a:pt x="152400" y="44450"/>
                    <a:pt x="153670" y="59690"/>
                  </a:cubicBezTo>
                  <a:cubicBezTo>
                    <a:pt x="153670" y="76200"/>
                    <a:pt x="142240" y="100330"/>
                    <a:pt x="128270" y="110490"/>
                  </a:cubicBezTo>
                  <a:cubicBezTo>
                    <a:pt x="115570" y="119380"/>
                    <a:pt x="88900" y="121920"/>
                    <a:pt x="73660" y="118110"/>
                  </a:cubicBezTo>
                  <a:cubicBezTo>
                    <a:pt x="60960" y="114300"/>
                    <a:pt x="50800" y="104140"/>
                    <a:pt x="43180" y="93980"/>
                  </a:cubicBezTo>
                  <a:cubicBezTo>
                    <a:pt x="36830" y="83820"/>
                    <a:pt x="33020" y="69850"/>
                    <a:pt x="34290" y="57150"/>
                  </a:cubicBezTo>
                  <a:cubicBezTo>
                    <a:pt x="36830" y="41910"/>
                    <a:pt x="49530" y="17780"/>
                    <a:pt x="64770" y="10160"/>
                  </a:cubicBezTo>
                  <a:cubicBezTo>
                    <a:pt x="78740" y="2540"/>
                    <a:pt x="105410" y="1270"/>
                    <a:pt x="120650" y="8890"/>
                  </a:cubicBezTo>
                  <a:cubicBezTo>
                    <a:pt x="134620" y="15240"/>
                    <a:pt x="142240" y="26670"/>
                    <a:pt x="152400" y="53340"/>
                  </a:cubicBezTo>
                  <a:cubicBezTo>
                    <a:pt x="194310" y="157480"/>
                    <a:pt x="233680" y="640080"/>
                    <a:pt x="262890" y="897890"/>
                  </a:cubicBezTo>
                  <a:cubicBezTo>
                    <a:pt x="287020" y="1115060"/>
                    <a:pt x="328930" y="1416050"/>
                    <a:pt x="318770" y="1497330"/>
                  </a:cubicBezTo>
                  <a:cubicBezTo>
                    <a:pt x="314960" y="1520190"/>
                    <a:pt x="311150" y="1529080"/>
                    <a:pt x="302260" y="1537970"/>
                  </a:cubicBezTo>
                  <a:cubicBezTo>
                    <a:pt x="295910" y="1546860"/>
                    <a:pt x="287020" y="1551940"/>
                    <a:pt x="278130" y="1555750"/>
                  </a:cubicBezTo>
                  <a:cubicBezTo>
                    <a:pt x="269240" y="1558290"/>
                    <a:pt x="259080" y="1560830"/>
                    <a:pt x="250190" y="1558290"/>
                  </a:cubicBezTo>
                  <a:cubicBezTo>
                    <a:pt x="237490" y="1557020"/>
                    <a:pt x="219710" y="1549400"/>
                    <a:pt x="210820" y="1539240"/>
                  </a:cubicBezTo>
                  <a:cubicBezTo>
                    <a:pt x="201930" y="1529080"/>
                    <a:pt x="199390" y="1521460"/>
                    <a:pt x="195580" y="1498600"/>
                  </a:cubicBezTo>
                  <a:cubicBezTo>
                    <a:pt x="172720" y="1372870"/>
                    <a:pt x="166370" y="405130"/>
                    <a:pt x="193040" y="281940"/>
                  </a:cubicBezTo>
                  <a:cubicBezTo>
                    <a:pt x="196850" y="259080"/>
                    <a:pt x="200660" y="251460"/>
                    <a:pt x="209550" y="242570"/>
                  </a:cubicBezTo>
                  <a:cubicBezTo>
                    <a:pt x="219710" y="232410"/>
                    <a:pt x="236220" y="226060"/>
                    <a:pt x="248920" y="224790"/>
                  </a:cubicBezTo>
                  <a:cubicBezTo>
                    <a:pt x="262890" y="223520"/>
                    <a:pt x="279400" y="228600"/>
                    <a:pt x="290830" y="237490"/>
                  </a:cubicBezTo>
                  <a:cubicBezTo>
                    <a:pt x="300990" y="245110"/>
                    <a:pt x="307340" y="252730"/>
                    <a:pt x="313690" y="274320"/>
                  </a:cubicBezTo>
                  <a:cubicBezTo>
                    <a:pt x="332740" y="354330"/>
                    <a:pt x="276860" y="681990"/>
                    <a:pt x="270510" y="896620"/>
                  </a:cubicBezTo>
                  <a:cubicBezTo>
                    <a:pt x="262890" y="1129030"/>
                    <a:pt x="306070" y="1534160"/>
                    <a:pt x="275590" y="1619250"/>
                  </a:cubicBezTo>
                  <a:cubicBezTo>
                    <a:pt x="267970" y="1640840"/>
                    <a:pt x="259080" y="1647190"/>
                    <a:pt x="247650" y="1654810"/>
                  </a:cubicBezTo>
                  <a:cubicBezTo>
                    <a:pt x="234950" y="1661160"/>
                    <a:pt x="217170" y="1664970"/>
                    <a:pt x="203200" y="1661160"/>
                  </a:cubicBezTo>
                  <a:cubicBezTo>
                    <a:pt x="189230" y="1658620"/>
                    <a:pt x="172720" y="1648460"/>
                    <a:pt x="163830" y="1637030"/>
                  </a:cubicBezTo>
                  <a:cubicBezTo>
                    <a:pt x="156210" y="1625600"/>
                    <a:pt x="151130" y="1610360"/>
                    <a:pt x="152400" y="1593850"/>
                  </a:cubicBezTo>
                  <a:cubicBezTo>
                    <a:pt x="153670" y="1573530"/>
                    <a:pt x="175260" y="1550670"/>
                    <a:pt x="182880" y="1522730"/>
                  </a:cubicBezTo>
                  <a:cubicBezTo>
                    <a:pt x="191770" y="1485900"/>
                    <a:pt x="193040" y="1452880"/>
                    <a:pt x="195580" y="1391920"/>
                  </a:cubicBezTo>
                  <a:cubicBezTo>
                    <a:pt x="201930" y="1249680"/>
                    <a:pt x="165100" y="782320"/>
                    <a:pt x="189230" y="679450"/>
                  </a:cubicBezTo>
                  <a:cubicBezTo>
                    <a:pt x="196850" y="648970"/>
                    <a:pt x="203200" y="635000"/>
                    <a:pt x="218440" y="623570"/>
                  </a:cubicBezTo>
                  <a:cubicBezTo>
                    <a:pt x="233680" y="613410"/>
                    <a:pt x="262890" y="609600"/>
                    <a:pt x="280670" y="615950"/>
                  </a:cubicBezTo>
                  <a:cubicBezTo>
                    <a:pt x="298450" y="622300"/>
                    <a:pt x="311150" y="633730"/>
                    <a:pt x="322580" y="662940"/>
                  </a:cubicBezTo>
                  <a:cubicBezTo>
                    <a:pt x="363220" y="763270"/>
                    <a:pt x="322580" y="1327150"/>
                    <a:pt x="356870" y="1450340"/>
                  </a:cubicBezTo>
                  <a:cubicBezTo>
                    <a:pt x="367030" y="1492250"/>
                    <a:pt x="396240" y="1503680"/>
                    <a:pt x="397510" y="1527810"/>
                  </a:cubicBezTo>
                  <a:cubicBezTo>
                    <a:pt x="398780" y="1546860"/>
                    <a:pt x="388620" y="1568450"/>
                    <a:pt x="375920" y="1582420"/>
                  </a:cubicBezTo>
                  <a:cubicBezTo>
                    <a:pt x="364490" y="1596390"/>
                    <a:pt x="342900" y="1607820"/>
                    <a:pt x="325120" y="1609090"/>
                  </a:cubicBezTo>
                  <a:cubicBezTo>
                    <a:pt x="306070" y="1611630"/>
                    <a:pt x="283210" y="1606550"/>
                    <a:pt x="267970" y="1595120"/>
                  </a:cubicBezTo>
                  <a:cubicBezTo>
                    <a:pt x="252730" y="1584960"/>
                    <a:pt x="241300" y="1572260"/>
                    <a:pt x="234950" y="1546860"/>
                  </a:cubicBezTo>
                  <a:cubicBezTo>
                    <a:pt x="218440" y="1489710"/>
                    <a:pt x="238760" y="1308100"/>
                    <a:pt x="248920" y="1234440"/>
                  </a:cubicBezTo>
                  <a:cubicBezTo>
                    <a:pt x="255270" y="1192530"/>
                    <a:pt x="279400" y="1172210"/>
                    <a:pt x="271780" y="1137920"/>
                  </a:cubicBezTo>
                  <a:cubicBezTo>
                    <a:pt x="259080" y="1087120"/>
                    <a:pt x="163830" y="1018540"/>
                    <a:pt x="133350" y="972820"/>
                  </a:cubicBezTo>
                  <a:cubicBezTo>
                    <a:pt x="113030" y="944880"/>
                    <a:pt x="106680" y="930910"/>
                    <a:pt x="93980" y="896620"/>
                  </a:cubicBezTo>
                  <a:cubicBezTo>
                    <a:pt x="69850" y="838200"/>
                    <a:pt x="0" y="703580"/>
                    <a:pt x="17780" y="647700"/>
                  </a:cubicBezTo>
                  <a:cubicBezTo>
                    <a:pt x="31750" y="607060"/>
                    <a:pt x="64770" y="588010"/>
                    <a:pt x="120650" y="568960"/>
                  </a:cubicBezTo>
                  <a:cubicBezTo>
                    <a:pt x="274320" y="516890"/>
                    <a:pt x="861060" y="574040"/>
                    <a:pt x="1071880" y="562610"/>
                  </a:cubicBezTo>
                  <a:cubicBezTo>
                    <a:pt x="1176020" y="557530"/>
                    <a:pt x="1201420" y="547370"/>
                    <a:pt x="1306830" y="539750"/>
                  </a:cubicBezTo>
                  <a:cubicBezTo>
                    <a:pt x="1527810" y="527050"/>
                    <a:pt x="2203450" y="491490"/>
                    <a:pt x="2322830" y="511810"/>
                  </a:cubicBezTo>
                  <a:cubicBezTo>
                    <a:pt x="2349500" y="516890"/>
                    <a:pt x="2359660" y="518160"/>
                    <a:pt x="2371090" y="530860"/>
                  </a:cubicBezTo>
                  <a:cubicBezTo>
                    <a:pt x="2383790" y="543560"/>
                    <a:pt x="2395220" y="574040"/>
                    <a:pt x="2393950" y="593090"/>
                  </a:cubicBezTo>
                  <a:cubicBezTo>
                    <a:pt x="2393950" y="609600"/>
                    <a:pt x="2382520" y="627380"/>
                    <a:pt x="2371090" y="637540"/>
                  </a:cubicBezTo>
                  <a:cubicBezTo>
                    <a:pt x="2358390" y="647700"/>
                    <a:pt x="2349500" y="650240"/>
                    <a:pt x="2322830" y="655320"/>
                  </a:cubicBezTo>
                  <a:cubicBezTo>
                    <a:pt x="2209800" y="675640"/>
                    <a:pt x="1499870" y="666750"/>
                    <a:pt x="1402080" y="655320"/>
                  </a:cubicBezTo>
                  <a:cubicBezTo>
                    <a:pt x="1384300" y="652780"/>
                    <a:pt x="1379220" y="652780"/>
                    <a:pt x="1369060" y="646430"/>
                  </a:cubicBezTo>
                  <a:cubicBezTo>
                    <a:pt x="1357630" y="638810"/>
                    <a:pt x="1341120" y="624840"/>
                    <a:pt x="1336040" y="609600"/>
                  </a:cubicBezTo>
                  <a:cubicBezTo>
                    <a:pt x="1330960" y="591820"/>
                    <a:pt x="1333500" y="560070"/>
                    <a:pt x="1343660" y="543560"/>
                  </a:cubicBezTo>
                  <a:cubicBezTo>
                    <a:pt x="1355090" y="527050"/>
                    <a:pt x="1370330" y="520700"/>
                    <a:pt x="1402080" y="513080"/>
                  </a:cubicBezTo>
                  <a:cubicBezTo>
                    <a:pt x="1522730" y="483870"/>
                    <a:pt x="2143760" y="500380"/>
                    <a:pt x="2299970" y="514350"/>
                  </a:cubicBezTo>
                  <a:cubicBezTo>
                    <a:pt x="2355850" y="518160"/>
                    <a:pt x="2386330" y="519430"/>
                    <a:pt x="2411730" y="533400"/>
                  </a:cubicBezTo>
                  <a:cubicBezTo>
                    <a:pt x="2428240" y="541020"/>
                    <a:pt x="2439670" y="553720"/>
                    <a:pt x="2444750" y="567690"/>
                  </a:cubicBezTo>
                  <a:cubicBezTo>
                    <a:pt x="2451100" y="585470"/>
                    <a:pt x="2449830" y="615950"/>
                    <a:pt x="2439670" y="631190"/>
                  </a:cubicBezTo>
                  <a:cubicBezTo>
                    <a:pt x="2429510" y="647700"/>
                    <a:pt x="2414270" y="654050"/>
                    <a:pt x="2385060" y="662940"/>
                  </a:cubicBezTo>
                  <a:cubicBezTo>
                    <a:pt x="2298700" y="688340"/>
                    <a:pt x="1929130" y="713740"/>
                    <a:pt x="1850390" y="697230"/>
                  </a:cubicBezTo>
                  <a:cubicBezTo>
                    <a:pt x="1826260" y="693420"/>
                    <a:pt x="1817370" y="685800"/>
                    <a:pt x="1807210" y="675640"/>
                  </a:cubicBezTo>
                  <a:cubicBezTo>
                    <a:pt x="1798320" y="668020"/>
                    <a:pt x="1793240" y="659130"/>
                    <a:pt x="1790700" y="647700"/>
                  </a:cubicBezTo>
                  <a:cubicBezTo>
                    <a:pt x="1788160" y="633730"/>
                    <a:pt x="1786890" y="612140"/>
                    <a:pt x="1795780" y="599440"/>
                  </a:cubicBezTo>
                  <a:cubicBezTo>
                    <a:pt x="1804670" y="582930"/>
                    <a:pt x="1818640" y="572770"/>
                    <a:pt x="1846580" y="561340"/>
                  </a:cubicBezTo>
                  <a:cubicBezTo>
                    <a:pt x="1931670" y="527050"/>
                    <a:pt x="2324100" y="477520"/>
                    <a:pt x="2406650" y="488950"/>
                  </a:cubicBezTo>
                  <a:cubicBezTo>
                    <a:pt x="2432050" y="491490"/>
                    <a:pt x="2442210" y="497840"/>
                    <a:pt x="2453640" y="506730"/>
                  </a:cubicBezTo>
                  <a:cubicBezTo>
                    <a:pt x="2462530" y="514350"/>
                    <a:pt x="2468880" y="524510"/>
                    <a:pt x="2472690" y="535940"/>
                  </a:cubicBezTo>
                  <a:cubicBezTo>
                    <a:pt x="2476500" y="546100"/>
                    <a:pt x="2479040" y="557530"/>
                    <a:pt x="2476500" y="568960"/>
                  </a:cubicBezTo>
                  <a:cubicBezTo>
                    <a:pt x="2472690" y="582930"/>
                    <a:pt x="2463800" y="603250"/>
                    <a:pt x="2452370" y="613410"/>
                  </a:cubicBezTo>
                  <a:cubicBezTo>
                    <a:pt x="2439670" y="623570"/>
                    <a:pt x="2426970" y="627380"/>
                    <a:pt x="2404110" y="631190"/>
                  </a:cubicBezTo>
                  <a:cubicBezTo>
                    <a:pt x="2353310" y="638810"/>
                    <a:pt x="2221230" y="640080"/>
                    <a:pt x="2142490" y="622300"/>
                  </a:cubicBezTo>
                  <a:cubicBezTo>
                    <a:pt x="2075180" y="608330"/>
                    <a:pt x="1967230" y="580390"/>
                    <a:pt x="1962150" y="547370"/>
                  </a:cubicBezTo>
                  <a:cubicBezTo>
                    <a:pt x="1957070" y="514350"/>
                    <a:pt x="2048510" y="457200"/>
                    <a:pt x="2112010" y="425450"/>
                  </a:cubicBezTo>
                  <a:cubicBezTo>
                    <a:pt x="2193290" y="382270"/>
                    <a:pt x="2368550" y="328930"/>
                    <a:pt x="2420620" y="337820"/>
                  </a:cubicBezTo>
                  <a:cubicBezTo>
                    <a:pt x="2442210" y="341630"/>
                    <a:pt x="2452370" y="351790"/>
                    <a:pt x="2459990" y="365760"/>
                  </a:cubicBezTo>
                  <a:cubicBezTo>
                    <a:pt x="2468880" y="381000"/>
                    <a:pt x="2472690" y="411480"/>
                    <a:pt x="2467610" y="427990"/>
                  </a:cubicBezTo>
                  <a:cubicBezTo>
                    <a:pt x="2462530" y="441960"/>
                    <a:pt x="2449830" y="454660"/>
                    <a:pt x="2434590" y="463550"/>
                  </a:cubicBezTo>
                  <a:cubicBezTo>
                    <a:pt x="2414270" y="474980"/>
                    <a:pt x="2385060" y="478790"/>
                    <a:pt x="2346960" y="482600"/>
                  </a:cubicBezTo>
                  <a:cubicBezTo>
                    <a:pt x="2278380" y="488950"/>
                    <a:pt x="2143760" y="487680"/>
                    <a:pt x="2062480" y="480060"/>
                  </a:cubicBezTo>
                  <a:cubicBezTo>
                    <a:pt x="1998980" y="474980"/>
                    <a:pt x="1930400" y="469900"/>
                    <a:pt x="1896110" y="453390"/>
                  </a:cubicBezTo>
                  <a:cubicBezTo>
                    <a:pt x="1878330" y="444500"/>
                    <a:pt x="1868170" y="433070"/>
                    <a:pt x="1861820" y="419100"/>
                  </a:cubicBezTo>
                  <a:cubicBezTo>
                    <a:pt x="1855470" y="405130"/>
                    <a:pt x="1854200" y="384810"/>
                    <a:pt x="1859280" y="370840"/>
                  </a:cubicBezTo>
                  <a:cubicBezTo>
                    <a:pt x="1863090" y="355600"/>
                    <a:pt x="1869440" y="345440"/>
                    <a:pt x="1888490" y="331470"/>
                  </a:cubicBezTo>
                  <a:cubicBezTo>
                    <a:pt x="1951990" y="285750"/>
                    <a:pt x="2317750" y="163830"/>
                    <a:pt x="2388870" y="161290"/>
                  </a:cubicBezTo>
                  <a:cubicBezTo>
                    <a:pt x="2407920" y="160020"/>
                    <a:pt x="2414270" y="163830"/>
                    <a:pt x="2425700" y="170180"/>
                  </a:cubicBezTo>
                  <a:cubicBezTo>
                    <a:pt x="2439670" y="179070"/>
                    <a:pt x="2457450" y="195580"/>
                    <a:pt x="2463800" y="212090"/>
                  </a:cubicBezTo>
                  <a:cubicBezTo>
                    <a:pt x="2470150" y="232410"/>
                    <a:pt x="2466340" y="267970"/>
                    <a:pt x="2454910" y="285750"/>
                  </a:cubicBezTo>
                  <a:cubicBezTo>
                    <a:pt x="2442210" y="303530"/>
                    <a:pt x="2420620" y="313690"/>
                    <a:pt x="2388870" y="320040"/>
                  </a:cubicBezTo>
                  <a:cubicBezTo>
                    <a:pt x="2319020" y="334010"/>
                    <a:pt x="2092960" y="317500"/>
                    <a:pt x="2030730" y="295910"/>
                  </a:cubicBezTo>
                  <a:cubicBezTo>
                    <a:pt x="2005330" y="287020"/>
                    <a:pt x="1992630" y="278130"/>
                    <a:pt x="1982470" y="262890"/>
                  </a:cubicBezTo>
                  <a:cubicBezTo>
                    <a:pt x="1972310" y="247650"/>
                    <a:pt x="1968500" y="223520"/>
                    <a:pt x="1969770" y="207010"/>
                  </a:cubicBezTo>
                  <a:cubicBezTo>
                    <a:pt x="1969770" y="193040"/>
                    <a:pt x="1974850" y="181610"/>
                    <a:pt x="1982470" y="170180"/>
                  </a:cubicBezTo>
                  <a:cubicBezTo>
                    <a:pt x="1992630" y="157480"/>
                    <a:pt x="2012950" y="146050"/>
                    <a:pt x="2030730" y="138430"/>
                  </a:cubicBezTo>
                  <a:cubicBezTo>
                    <a:pt x="2047240" y="129540"/>
                    <a:pt x="2058670" y="125730"/>
                    <a:pt x="2084070" y="123190"/>
                  </a:cubicBezTo>
                  <a:cubicBezTo>
                    <a:pt x="2141220" y="115570"/>
                    <a:pt x="2316480" y="110490"/>
                    <a:pt x="2364740" y="133350"/>
                  </a:cubicBezTo>
                  <a:cubicBezTo>
                    <a:pt x="2385060" y="143510"/>
                    <a:pt x="2395220" y="158750"/>
                    <a:pt x="2401570" y="175260"/>
                  </a:cubicBezTo>
                  <a:cubicBezTo>
                    <a:pt x="2406650" y="191770"/>
                    <a:pt x="2406650" y="214630"/>
                    <a:pt x="2401570" y="231140"/>
                  </a:cubicBezTo>
                  <a:cubicBezTo>
                    <a:pt x="2395220" y="247650"/>
                    <a:pt x="2377440" y="264160"/>
                    <a:pt x="2364740" y="273050"/>
                  </a:cubicBezTo>
                  <a:cubicBezTo>
                    <a:pt x="2353310" y="279400"/>
                    <a:pt x="2327910" y="281940"/>
                    <a:pt x="2327910" y="28194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4099857" y="5218747"/>
            <a:ext cx="188595" cy="184785"/>
            <a:chOff x="0" y="0"/>
            <a:chExt cx="251460" cy="2463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49530" y="49530"/>
              <a:ext cx="149860" cy="151130"/>
            </a:xfrm>
            <a:custGeom>
              <a:avLst/>
              <a:gdLst/>
              <a:ahLst/>
              <a:cxnLst/>
              <a:rect r="r" b="b" t="t" l="l"/>
              <a:pathLst>
                <a:path h="151130" w="149860">
                  <a:moveTo>
                    <a:pt x="149860" y="53340"/>
                  </a:moveTo>
                  <a:cubicBezTo>
                    <a:pt x="129540" y="134620"/>
                    <a:pt x="120650" y="140970"/>
                    <a:pt x="107950" y="144780"/>
                  </a:cubicBezTo>
                  <a:cubicBezTo>
                    <a:pt x="90170" y="151130"/>
                    <a:pt x="54610" y="148590"/>
                    <a:pt x="36830" y="140970"/>
                  </a:cubicBezTo>
                  <a:cubicBezTo>
                    <a:pt x="25400" y="135890"/>
                    <a:pt x="17780" y="125730"/>
                    <a:pt x="11430" y="115570"/>
                  </a:cubicBezTo>
                  <a:cubicBezTo>
                    <a:pt x="5080" y="105410"/>
                    <a:pt x="0" y="93980"/>
                    <a:pt x="1270" y="80010"/>
                  </a:cubicBezTo>
                  <a:cubicBezTo>
                    <a:pt x="1270" y="62230"/>
                    <a:pt x="16510" y="29210"/>
                    <a:pt x="29210" y="15240"/>
                  </a:cubicBezTo>
                  <a:cubicBezTo>
                    <a:pt x="39370" y="6350"/>
                    <a:pt x="49530" y="1270"/>
                    <a:pt x="63500" y="1270"/>
                  </a:cubicBezTo>
                  <a:cubicBezTo>
                    <a:pt x="81280" y="0"/>
                    <a:pt x="130810" y="21590"/>
                    <a:pt x="130810" y="2159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8193591" y="3192020"/>
            <a:ext cx="9672142" cy="5446026"/>
          </a:xfrm>
          <a:custGeom>
            <a:avLst/>
            <a:gdLst/>
            <a:ahLst/>
            <a:cxnLst/>
            <a:rect r="r" b="b" t="t" l="l"/>
            <a:pathLst>
              <a:path h="5446026" w="9672142">
                <a:moveTo>
                  <a:pt x="0" y="0"/>
                </a:moveTo>
                <a:lnTo>
                  <a:pt x="9672142" y="0"/>
                </a:lnTo>
                <a:lnTo>
                  <a:pt x="9672142" y="5446026"/>
                </a:lnTo>
                <a:lnTo>
                  <a:pt x="0" y="54460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2256825"/>
            <a:ext cx="8572512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569963" y="679062"/>
            <a:ext cx="11432456" cy="118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88"/>
              </a:lnSpc>
            </a:pPr>
            <a:r>
              <a:rPr lang="en-US" sz="6991">
                <a:solidFill>
                  <a:srgbClr val="004AAD"/>
                </a:solidFill>
                <a:latin typeface="Canva Sans Bold"/>
              </a:rPr>
              <a:t>Calculating Motor Speed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569963" y="4045458"/>
            <a:ext cx="8553475" cy="3109937"/>
            <a:chOff x="0" y="0"/>
            <a:chExt cx="11404633" cy="4146582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7551013" cy="7210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24"/>
                </a:lnSpc>
              </a:pPr>
              <a:r>
                <a:rPr lang="en-US" sz="3603" spc="187">
                  <a:solidFill>
                    <a:srgbClr val="000000"/>
                  </a:solidFill>
                  <a:latin typeface="Glacial Indifference Bold"/>
                </a:rPr>
                <a:t>ENCODER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067738"/>
              <a:ext cx="7551013" cy="30788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Red</a:t>
              </a:r>
            </a:p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Black</a:t>
              </a:r>
            </a:p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White(Channel A)</a:t>
              </a:r>
            </a:p>
            <a:p>
              <a:pPr algn="l"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Green(Channel B)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8019696" y="0"/>
              <a:ext cx="3384937" cy="64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844"/>
                </a:lnSpc>
              </a:pPr>
              <a:r>
                <a:rPr lang="en-US" sz="3203" spc="166">
                  <a:solidFill>
                    <a:srgbClr val="000000"/>
                  </a:solidFill>
                  <a:latin typeface="Glacial Indifference Bold"/>
                </a:rPr>
                <a:t>ESP32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8019696" y="1038895"/>
              <a:ext cx="3384937" cy="30788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VCC</a:t>
              </a:r>
            </a:p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GND</a:t>
              </a:r>
            </a:p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GPIO26</a:t>
              </a:r>
            </a:p>
            <a:p>
              <a:pPr algn="l"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GPIO14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930669">
            <a:off x="-7971294" y="-10725049"/>
            <a:ext cx="18539921" cy="18539921"/>
          </a:xfrm>
          <a:custGeom>
            <a:avLst/>
            <a:gdLst/>
            <a:ahLst/>
            <a:cxnLst/>
            <a:rect r="r" b="b" t="t" l="l"/>
            <a:pathLst>
              <a:path h="18539921" w="18539921">
                <a:moveTo>
                  <a:pt x="0" y="0"/>
                </a:moveTo>
                <a:lnTo>
                  <a:pt x="18539921" y="0"/>
                </a:lnTo>
                <a:lnTo>
                  <a:pt x="18539921" y="18539921"/>
                </a:lnTo>
                <a:lnTo>
                  <a:pt x="0" y="185399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242519">
            <a:off x="-1042019" y="8240279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5400000">
            <a:off x="58579" y="3867057"/>
            <a:ext cx="5705746" cy="3765505"/>
          </a:xfrm>
          <a:custGeom>
            <a:avLst/>
            <a:gdLst/>
            <a:ahLst/>
            <a:cxnLst/>
            <a:rect r="r" b="b" t="t" l="l"/>
            <a:pathLst>
              <a:path h="3765505" w="5705746">
                <a:moveTo>
                  <a:pt x="0" y="0"/>
                </a:moveTo>
                <a:lnTo>
                  <a:pt x="5705746" y="0"/>
                </a:lnTo>
                <a:lnTo>
                  <a:pt x="5705746" y="3765504"/>
                </a:lnTo>
                <a:lnTo>
                  <a:pt x="0" y="37655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307769" y="4246119"/>
            <a:ext cx="3564599" cy="3564599"/>
          </a:xfrm>
          <a:custGeom>
            <a:avLst/>
            <a:gdLst/>
            <a:ahLst/>
            <a:cxnLst/>
            <a:rect r="r" b="b" t="t" l="l"/>
            <a:pathLst>
              <a:path h="3564599" w="3564599">
                <a:moveTo>
                  <a:pt x="0" y="0"/>
                </a:moveTo>
                <a:lnTo>
                  <a:pt x="3564599" y="0"/>
                </a:lnTo>
                <a:lnTo>
                  <a:pt x="3564599" y="3564599"/>
                </a:lnTo>
                <a:lnTo>
                  <a:pt x="0" y="356459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-758788" y="636199"/>
            <a:ext cx="11432456" cy="118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88"/>
              </a:lnSpc>
            </a:pPr>
            <a:r>
              <a:rPr lang="en-US" sz="6991">
                <a:solidFill>
                  <a:srgbClr val="004AAD"/>
                </a:solidFill>
                <a:latin typeface="Canva Sans Bold"/>
              </a:rPr>
              <a:t>Receiver Circuit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872368" y="3809712"/>
            <a:ext cx="8553475" cy="3109937"/>
            <a:chOff x="0" y="0"/>
            <a:chExt cx="11404633" cy="414658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0"/>
              <a:ext cx="7551013" cy="7210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24"/>
                </a:lnSpc>
              </a:pPr>
              <a:r>
                <a:rPr lang="en-US" sz="3603" spc="187">
                  <a:solidFill>
                    <a:srgbClr val="000000"/>
                  </a:solidFill>
                  <a:latin typeface="Glacial Indifference Bold"/>
                </a:rPr>
                <a:t>MAIN BOARD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067738"/>
              <a:ext cx="7551013" cy="30788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PA0</a:t>
              </a:r>
            </a:p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PA1</a:t>
              </a:r>
            </a:p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5V</a:t>
              </a:r>
            </a:p>
            <a:p>
              <a:pPr algn="l"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GND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8019696" y="-9525"/>
              <a:ext cx="3384937" cy="1050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124"/>
                </a:lnSpc>
              </a:pPr>
              <a:r>
                <a:rPr lang="en-US" sz="2603" spc="135">
                  <a:solidFill>
                    <a:srgbClr val="000000"/>
                  </a:solidFill>
                  <a:latin typeface="Glacial Indifference Bold"/>
                </a:rPr>
                <a:t>BLUETOOTH MODULE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8019696" y="1038895"/>
              <a:ext cx="3384937" cy="30788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TX</a:t>
              </a:r>
            </a:p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RX</a:t>
              </a:r>
            </a:p>
            <a:p>
              <a:pPr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VCC</a:t>
              </a:r>
            </a:p>
            <a:p>
              <a:pPr algn="l">
                <a:lnSpc>
                  <a:spcPts val="4687"/>
                </a:lnSpc>
              </a:pPr>
              <a:r>
                <a:rPr lang="en-US" sz="3446">
                  <a:solidFill>
                    <a:srgbClr val="000000"/>
                  </a:solidFill>
                  <a:latin typeface="Glacial Indifference"/>
                </a:rPr>
                <a:t>GND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028700" y="8536007"/>
            <a:ext cx="376550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Main Board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751331" y="7772618"/>
            <a:ext cx="2677476" cy="830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4"/>
              </a:lnSpc>
            </a:pPr>
            <a:r>
              <a:rPr lang="en-US" sz="2417">
                <a:solidFill>
                  <a:srgbClr val="000000"/>
                </a:solidFill>
                <a:latin typeface="Canva Sans"/>
              </a:rPr>
              <a:t>Bluetooth</a:t>
            </a:r>
          </a:p>
          <a:p>
            <a:pPr algn="ctr">
              <a:lnSpc>
                <a:spcPts val="3384"/>
              </a:lnSpc>
            </a:pPr>
            <a:r>
              <a:rPr lang="en-US" sz="2417">
                <a:solidFill>
                  <a:srgbClr val="000000"/>
                </a:solidFill>
                <a:latin typeface="Canva Sans"/>
              </a:rPr>
              <a:t>Transreciever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525861">
            <a:off x="8777887" y="-2612009"/>
            <a:ext cx="13709384" cy="13709384"/>
          </a:xfrm>
          <a:custGeom>
            <a:avLst/>
            <a:gdLst/>
            <a:ahLst/>
            <a:cxnLst/>
            <a:rect r="r" b="b" t="t" l="l"/>
            <a:pathLst>
              <a:path h="13709384" w="13709384">
                <a:moveTo>
                  <a:pt x="0" y="0"/>
                </a:moveTo>
                <a:lnTo>
                  <a:pt x="13709384" y="0"/>
                </a:lnTo>
                <a:lnTo>
                  <a:pt x="13709384" y="13709384"/>
                </a:lnTo>
                <a:lnTo>
                  <a:pt x="0" y="13709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8532740">
            <a:off x="-2703495" y="7048838"/>
            <a:ext cx="6729406" cy="5469172"/>
          </a:xfrm>
          <a:custGeom>
            <a:avLst/>
            <a:gdLst/>
            <a:ahLst/>
            <a:cxnLst/>
            <a:rect r="r" b="b" t="t" l="l"/>
            <a:pathLst>
              <a:path h="5469172" w="6729406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995665" y="387502"/>
            <a:ext cx="7793218" cy="5444861"/>
          </a:xfrm>
          <a:custGeom>
            <a:avLst/>
            <a:gdLst/>
            <a:ahLst/>
            <a:cxnLst/>
            <a:rect r="r" b="b" t="t" l="l"/>
            <a:pathLst>
              <a:path h="5444861" w="7793218">
                <a:moveTo>
                  <a:pt x="0" y="0"/>
                </a:moveTo>
                <a:lnTo>
                  <a:pt x="7793217" y="0"/>
                </a:lnTo>
                <a:lnTo>
                  <a:pt x="7793217" y="5444862"/>
                </a:lnTo>
                <a:lnTo>
                  <a:pt x="0" y="544486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190625"/>
            <a:ext cx="7110543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56263"/>
            <a:ext cx="7110543" cy="1295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</a:pPr>
            <a:r>
              <a:rPr lang="en-US" sz="7500">
                <a:solidFill>
                  <a:srgbClr val="004AAD"/>
                </a:solidFill>
                <a:latin typeface="Canva Sans Bold"/>
              </a:rPr>
              <a:t>ESP32 to Cloud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28700" y="3006313"/>
            <a:ext cx="7966965" cy="5652101"/>
          </a:xfrm>
          <a:custGeom>
            <a:avLst/>
            <a:gdLst/>
            <a:ahLst/>
            <a:cxnLst/>
            <a:rect r="r" b="b" t="t" l="l"/>
            <a:pathLst>
              <a:path h="5652101" w="7966965">
                <a:moveTo>
                  <a:pt x="0" y="0"/>
                </a:moveTo>
                <a:lnTo>
                  <a:pt x="7966965" y="0"/>
                </a:lnTo>
                <a:lnTo>
                  <a:pt x="7966965" y="5652101"/>
                </a:lnTo>
                <a:lnTo>
                  <a:pt x="0" y="565210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0945" t="0" r="0" b="-45271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hlinkClick r:id="rId4" tooltip="https://image.slidesharecdn.com/thingsboard-200530170933/75/introduction-to-things-board-an-open-source-iot-cloud-platform-3-2048.jpg?cb=1669793325"/>
          </p:cNvPr>
          <p:cNvSpPr/>
          <p:nvPr/>
        </p:nvSpPr>
        <p:spPr>
          <a:xfrm flipH="false" flipV="false" rot="-2085749">
            <a:off x="-5690637" y="-3861861"/>
            <a:ext cx="14345355" cy="14345355"/>
          </a:xfrm>
          <a:custGeom>
            <a:avLst/>
            <a:gdLst/>
            <a:ahLst/>
            <a:cxnLst/>
            <a:rect r="r" b="b" t="t" l="l"/>
            <a:pathLst>
              <a:path h="14345355" w="14345355">
                <a:moveTo>
                  <a:pt x="0" y="0"/>
                </a:moveTo>
                <a:lnTo>
                  <a:pt x="14345355" y="0"/>
                </a:lnTo>
                <a:lnTo>
                  <a:pt x="14345355" y="14345355"/>
                </a:lnTo>
                <a:lnTo>
                  <a:pt x="0" y="1434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99293">
            <a:off x="12170918" y="-745657"/>
            <a:ext cx="6885296" cy="11055409"/>
          </a:xfrm>
          <a:custGeom>
            <a:avLst/>
            <a:gdLst/>
            <a:ahLst/>
            <a:cxnLst/>
            <a:rect r="r" b="b" t="t" l="l"/>
            <a:pathLst>
              <a:path h="11055409" w="6885296">
                <a:moveTo>
                  <a:pt x="0" y="0"/>
                </a:moveTo>
                <a:lnTo>
                  <a:pt x="6885296" y="0"/>
                </a:lnTo>
                <a:lnTo>
                  <a:pt x="6885296" y="11055409"/>
                </a:lnTo>
                <a:lnTo>
                  <a:pt x="0" y="110554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23585" y="1028700"/>
            <a:ext cx="8202885" cy="1783312"/>
          </a:xfrm>
          <a:custGeom>
            <a:avLst/>
            <a:gdLst/>
            <a:ahLst/>
            <a:cxnLst/>
            <a:rect r="r" b="b" t="t" l="l"/>
            <a:pathLst>
              <a:path h="1783312" w="8202885">
                <a:moveTo>
                  <a:pt x="0" y="0"/>
                </a:moveTo>
                <a:lnTo>
                  <a:pt x="8202884" y="0"/>
                </a:lnTo>
                <a:lnTo>
                  <a:pt x="8202884" y="1783312"/>
                </a:lnTo>
                <a:lnTo>
                  <a:pt x="0" y="17833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7981" t="-102799" r="-9598" b="-105768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196715" y="3630930"/>
            <a:ext cx="599122" cy="1574482"/>
            <a:chOff x="0" y="0"/>
            <a:chExt cx="798830" cy="209931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44450" y="45720"/>
              <a:ext cx="706120" cy="2002790"/>
            </a:xfrm>
            <a:custGeom>
              <a:avLst/>
              <a:gdLst/>
              <a:ahLst/>
              <a:cxnLst/>
              <a:rect r="r" b="b" t="t" l="l"/>
              <a:pathLst>
                <a:path h="2002790" w="706120">
                  <a:moveTo>
                    <a:pt x="697230" y="947420"/>
                  </a:moveTo>
                  <a:cubicBezTo>
                    <a:pt x="500380" y="1299210"/>
                    <a:pt x="340360" y="1456690"/>
                    <a:pt x="254000" y="1550670"/>
                  </a:cubicBezTo>
                  <a:cubicBezTo>
                    <a:pt x="199390" y="1610360"/>
                    <a:pt x="152400" y="1675130"/>
                    <a:pt x="116840" y="1695450"/>
                  </a:cubicBezTo>
                  <a:cubicBezTo>
                    <a:pt x="101600" y="1705610"/>
                    <a:pt x="90170" y="1708150"/>
                    <a:pt x="77470" y="1705610"/>
                  </a:cubicBezTo>
                  <a:cubicBezTo>
                    <a:pt x="62230" y="1703070"/>
                    <a:pt x="40640" y="1687830"/>
                    <a:pt x="31750" y="1675130"/>
                  </a:cubicBezTo>
                  <a:cubicBezTo>
                    <a:pt x="25400" y="1663700"/>
                    <a:pt x="25400" y="1645920"/>
                    <a:pt x="26670" y="1634490"/>
                  </a:cubicBezTo>
                  <a:cubicBezTo>
                    <a:pt x="29210" y="1624330"/>
                    <a:pt x="38100" y="1620520"/>
                    <a:pt x="39370" y="1609090"/>
                  </a:cubicBezTo>
                  <a:cubicBezTo>
                    <a:pt x="41910" y="1584960"/>
                    <a:pt x="10160" y="1540510"/>
                    <a:pt x="6350" y="1490980"/>
                  </a:cubicBezTo>
                  <a:cubicBezTo>
                    <a:pt x="0" y="1410970"/>
                    <a:pt x="22860" y="1308100"/>
                    <a:pt x="49530" y="1168400"/>
                  </a:cubicBezTo>
                  <a:cubicBezTo>
                    <a:pt x="101600" y="902970"/>
                    <a:pt x="285750" y="102870"/>
                    <a:pt x="342900" y="21590"/>
                  </a:cubicBezTo>
                  <a:cubicBezTo>
                    <a:pt x="351790" y="8890"/>
                    <a:pt x="356870" y="7620"/>
                    <a:pt x="365760" y="5080"/>
                  </a:cubicBezTo>
                  <a:cubicBezTo>
                    <a:pt x="377190" y="1270"/>
                    <a:pt x="396240" y="0"/>
                    <a:pt x="408940" y="5080"/>
                  </a:cubicBezTo>
                  <a:cubicBezTo>
                    <a:pt x="420370" y="10160"/>
                    <a:pt x="434340" y="22860"/>
                    <a:pt x="440690" y="33020"/>
                  </a:cubicBezTo>
                  <a:cubicBezTo>
                    <a:pt x="445770" y="41910"/>
                    <a:pt x="445770" y="46990"/>
                    <a:pt x="447040" y="60960"/>
                  </a:cubicBezTo>
                  <a:cubicBezTo>
                    <a:pt x="454660" y="109220"/>
                    <a:pt x="467360" y="275590"/>
                    <a:pt x="461010" y="382270"/>
                  </a:cubicBezTo>
                  <a:cubicBezTo>
                    <a:pt x="454660" y="488950"/>
                    <a:pt x="441960" y="584200"/>
                    <a:pt x="410210" y="701040"/>
                  </a:cubicBezTo>
                  <a:cubicBezTo>
                    <a:pt x="368300" y="855980"/>
                    <a:pt x="210820" y="1225550"/>
                    <a:pt x="208280" y="1224280"/>
                  </a:cubicBezTo>
                  <a:cubicBezTo>
                    <a:pt x="208280" y="1224280"/>
                    <a:pt x="215900" y="1202690"/>
                    <a:pt x="214630" y="1201420"/>
                  </a:cubicBezTo>
                  <a:cubicBezTo>
                    <a:pt x="213360" y="1200150"/>
                    <a:pt x="200660" y="1228090"/>
                    <a:pt x="189230" y="1234440"/>
                  </a:cubicBezTo>
                  <a:cubicBezTo>
                    <a:pt x="175260" y="1242060"/>
                    <a:pt x="148590" y="1242060"/>
                    <a:pt x="134620" y="1238250"/>
                  </a:cubicBezTo>
                  <a:cubicBezTo>
                    <a:pt x="124460" y="1235710"/>
                    <a:pt x="118110" y="1229360"/>
                    <a:pt x="111760" y="1221740"/>
                  </a:cubicBezTo>
                  <a:cubicBezTo>
                    <a:pt x="105410" y="1211580"/>
                    <a:pt x="100330" y="1198880"/>
                    <a:pt x="99060" y="1181100"/>
                  </a:cubicBezTo>
                  <a:cubicBezTo>
                    <a:pt x="96520" y="1150620"/>
                    <a:pt x="106680" y="1107440"/>
                    <a:pt x="123190" y="1054100"/>
                  </a:cubicBezTo>
                  <a:cubicBezTo>
                    <a:pt x="153670" y="952500"/>
                    <a:pt x="255270" y="688340"/>
                    <a:pt x="300990" y="626110"/>
                  </a:cubicBezTo>
                  <a:cubicBezTo>
                    <a:pt x="317500" y="604520"/>
                    <a:pt x="328930" y="594360"/>
                    <a:pt x="345440" y="589280"/>
                  </a:cubicBezTo>
                  <a:cubicBezTo>
                    <a:pt x="358140" y="585470"/>
                    <a:pt x="375920" y="589280"/>
                    <a:pt x="387350" y="596900"/>
                  </a:cubicBezTo>
                  <a:cubicBezTo>
                    <a:pt x="398780" y="603250"/>
                    <a:pt x="407670" y="612140"/>
                    <a:pt x="415290" y="629920"/>
                  </a:cubicBezTo>
                  <a:cubicBezTo>
                    <a:pt x="430530" y="668020"/>
                    <a:pt x="434340" y="759460"/>
                    <a:pt x="431800" y="835660"/>
                  </a:cubicBezTo>
                  <a:cubicBezTo>
                    <a:pt x="427990" y="929640"/>
                    <a:pt x="403860" y="1041400"/>
                    <a:pt x="381000" y="1149350"/>
                  </a:cubicBezTo>
                  <a:cubicBezTo>
                    <a:pt x="356870" y="1264920"/>
                    <a:pt x="327660" y="1388110"/>
                    <a:pt x="290830" y="1504950"/>
                  </a:cubicBezTo>
                  <a:cubicBezTo>
                    <a:pt x="252730" y="1621790"/>
                    <a:pt x="199390" y="1803400"/>
                    <a:pt x="154940" y="1851660"/>
                  </a:cubicBezTo>
                  <a:cubicBezTo>
                    <a:pt x="138430" y="1869440"/>
                    <a:pt x="121920" y="1875790"/>
                    <a:pt x="105410" y="1875790"/>
                  </a:cubicBezTo>
                  <a:cubicBezTo>
                    <a:pt x="88900" y="1875790"/>
                    <a:pt x="68580" y="1865630"/>
                    <a:pt x="57150" y="1849120"/>
                  </a:cubicBezTo>
                  <a:cubicBezTo>
                    <a:pt x="36830" y="1818640"/>
                    <a:pt x="33020" y="1737360"/>
                    <a:pt x="33020" y="1681480"/>
                  </a:cubicBezTo>
                  <a:cubicBezTo>
                    <a:pt x="33020" y="1623060"/>
                    <a:pt x="46990" y="1572260"/>
                    <a:pt x="60960" y="1503680"/>
                  </a:cubicBezTo>
                  <a:cubicBezTo>
                    <a:pt x="81280" y="1407160"/>
                    <a:pt x="111760" y="1212850"/>
                    <a:pt x="147320" y="1160780"/>
                  </a:cubicBezTo>
                  <a:cubicBezTo>
                    <a:pt x="161290" y="1140460"/>
                    <a:pt x="176530" y="1130300"/>
                    <a:pt x="191770" y="1127760"/>
                  </a:cubicBezTo>
                  <a:cubicBezTo>
                    <a:pt x="208280" y="1125220"/>
                    <a:pt x="229870" y="1130300"/>
                    <a:pt x="243840" y="1146810"/>
                  </a:cubicBezTo>
                  <a:cubicBezTo>
                    <a:pt x="271780" y="1179830"/>
                    <a:pt x="274320" y="1281430"/>
                    <a:pt x="283210" y="1375410"/>
                  </a:cubicBezTo>
                  <a:cubicBezTo>
                    <a:pt x="295910" y="1521460"/>
                    <a:pt x="302260" y="1861820"/>
                    <a:pt x="288290" y="1940560"/>
                  </a:cubicBezTo>
                  <a:cubicBezTo>
                    <a:pt x="284480" y="1963420"/>
                    <a:pt x="281940" y="1971040"/>
                    <a:pt x="273050" y="1981200"/>
                  </a:cubicBezTo>
                  <a:cubicBezTo>
                    <a:pt x="264160" y="1991360"/>
                    <a:pt x="248920" y="2000250"/>
                    <a:pt x="234950" y="2001520"/>
                  </a:cubicBezTo>
                  <a:cubicBezTo>
                    <a:pt x="218440" y="2002790"/>
                    <a:pt x="193040" y="1992630"/>
                    <a:pt x="181610" y="1982470"/>
                  </a:cubicBezTo>
                  <a:cubicBezTo>
                    <a:pt x="171450" y="1972310"/>
                    <a:pt x="170180" y="1962150"/>
                    <a:pt x="166370" y="1941830"/>
                  </a:cubicBezTo>
                  <a:cubicBezTo>
                    <a:pt x="156210" y="1884680"/>
                    <a:pt x="156210" y="1658620"/>
                    <a:pt x="165100" y="1602740"/>
                  </a:cubicBezTo>
                  <a:cubicBezTo>
                    <a:pt x="167640" y="1583690"/>
                    <a:pt x="168910" y="1574800"/>
                    <a:pt x="177800" y="1564640"/>
                  </a:cubicBezTo>
                  <a:cubicBezTo>
                    <a:pt x="187960" y="1553210"/>
                    <a:pt x="214630" y="1540510"/>
                    <a:pt x="231140" y="1540510"/>
                  </a:cubicBezTo>
                  <a:cubicBezTo>
                    <a:pt x="243840" y="1540510"/>
                    <a:pt x="257810" y="1546860"/>
                    <a:pt x="267970" y="1554480"/>
                  </a:cubicBezTo>
                  <a:cubicBezTo>
                    <a:pt x="278130" y="1563370"/>
                    <a:pt x="287020" y="1576070"/>
                    <a:pt x="288290" y="1590040"/>
                  </a:cubicBezTo>
                  <a:cubicBezTo>
                    <a:pt x="290830" y="1605280"/>
                    <a:pt x="283210" y="1633220"/>
                    <a:pt x="273050" y="1645920"/>
                  </a:cubicBezTo>
                  <a:cubicBezTo>
                    <a:pt x="264160" y="1656080"/>
                    <a:pt x="250190" y="1662430"/>
                    <a:pt x="237490" y="1664970"/>
                  </a:cubicBezTo>
                  <a:cubicBezTo>
                    <a:pt x="224790" y="1666240"/>
                    <a:pt x="209550" y="1664970"/>
                    <a:pt x="198120" y="1658620"/>
                  </a:cubicBezTo>
                  <a:cubicBezTo>
                    <a:pt x="184150" y="1649730"/>
                    <a:pt x="167640" y="1625600"/>
                    <a:pt x="165100" y="1609090"/>
                  </a:cubicBezTo>
                  <a:cubicBezTo>
                    <a:pt x="162560" y="1596390"/>
                    <a:pt x="167640" y="1581150"/>
                    <a:pt x="173990" y="1570990"/>
                  </a:cubicBezTo>
                  <a:cubicBezTo>
                    <a:pt x="180340" y="1559560"/>
                    <a:pt x="193040" y="1549400"/>
                    <a:pt x="204470" y="1544320"/>
                  </a:cubicBezTo>
                  <a:cubicBezTo>
                    <a:pt x="215900" y="1540510"/>
                    <a:pt x="231140" y="1537970"/>
                    <a:pt x="243840" y="1543050"/>
                  </a:cubicBezTo>
                  <a:cubicBezTo>
                    <a:pt x="259080" y="1548130"/>
                    <a:pt x="276860" y="1559560"/>
                    <a:pt x="287020" y="1582420"/>
                  </a:cubicBezTo>
                  <a:cubicBezTo>
                    <a:pt x="312420" y="1642110"/>
                    <a:pt x="304800" y="1898650"/>
                    <a:pt x="287020" y="1955800"/>
                  </a:cubicBezTo>
                  <a:cubicBezTo>
                    <a:pt x="280670" y="1974850"/>
                    <a:pt x="273050" y="1983740"/>
                    <a:pt x="261620" y="1991360"/>
                  </a:cubicBezTo>
                  <a:cubicBezTo>
                    <a:pt x="251460" y="1998980"/>
                    <a:pt x="233680" y="2002790"/>
                    <a:pt x="219710" y="2001520"/>
                  </a:cubicBezTo>
                  <a:cubicBezTo>
                    <a:pt x="207010" y="2000250"/>
                    <a:pt x="190500" y="1991360"/>
                    <a:pt x="181610" y="1982470"/>
                  </a:cubicBezTo>
                  <a:cubicBezTo>
                    <a:pt x="172720" y="1972310"/>
                    <a:pt x="170180" y="1963420"/>
                    <a:pt x="166370" y="1941830"/>
                  </a:cubicBezTo>
                  <a:cubicBezTo>
                    <a:pt x="151130" y="1863090"/>
                    <a:pt x="170180" y="1522730"/>
                    <a:pt x="162560" y="1380490"/>
                  </a:cubicBezTo>
                  <a:cubicBezTo>
                    <a:pt x="158750" y="1295400"/>
                    <a:pt x="129540" y="1215390"/>
                    <a:pt x="142240" y="1173480"/>
                  </a:cubicBezTo>
                  <a:cubicBezTo>
                    <a:pt x="149860" y="1153160"/>
                    <a:pt x="163830" y="1137920"/>
                    <a:pt x="177800" y="1131570"/>
                  </a:cubicBezTo>
                  <a:cubicBezTo>
                    <a:pt x="193040" y="1125220"/>
                    <a:pt x="219710" y="1129030"/>
                    <a:pt x="232410" y="1136650"/>
                  </a:cubicBezTo>
                  <a:cubicBezTo>
                    <a:pt x="245110" y="1144270"/>
                    <a:pt x="254000" y="1159510"/>
                    <a:pt x="257810" y="1170940"/>
                  </a:cubicBezTo>
                  <a:cubicBezTo>
                    <a:pt x="260350" y="1181100"/>
                    <a:pt x="260350" y="1184910"/>
                    <a:pt x="257810" y="1200150"/>
                  </a:cubicBezTo>
                  <a:cubicBezTo>
                    <a:pt x="251460" y="1261110"/>
                    <a:pt x="158750" y="1550670"/>
                    <a:pt x="149860" y="1668780"/>
                  </a:cubicBezTo>
                  <a:cubicBezTo>
                    <a:pt x="143510" y="1739900"/>
                    <a:pt x="173990" y="1805940"/>
                    <a:pt x="162560" y="1838960"/>
                  </a:cubicBezTo>
                  <a:cubicBezTo>
                    <a:pt x="157480" y="1855470"/>
                    <a:pt x="144780" y="1864360"/>
                    <a:pt x="133350" y="1869440"/>
                  </a:cubicBezTo>
                  <a:cubicBezTo>
                    <a:pt x="124460" y="1874520"/>
                    <a:pt x="115570" y="1877060"/>
                    <a:pt x="105410" y="1875790"/>
                  </a:cubicBezTo>
                  <a:cubicBezTo>
                    <a:pt x="93980" y="1874520"/>
                    <a:pt x="76200" y="1868170"/>
                    <a:pt x="66040" y="1859280"/>
                  </a:cubicBezTo>
                  <a:cubicBezTo>
                    <a:pt x="58420" y="1852930"/>
                    <a:pt x="53340" y="1845310"/>
                    <a:pt x="50800" y="1836420"/>
                  </a:cubicBezTo>
                  <a:cubicBezTo>
                    <a:pt x="46990" y="1823720"/>
                    <a:pt x="48260" y="1813560"/>
                    <a:pt x="52070" y="1793240"/>
                  </a:cubicBezTo>
                  <a:cubicBezTo>
                    <a:pt x="63500" y="1736090"/>
                    <a:pt x="142240" y="1584960"/>
                    <a:pt x="177800" y="1475740"/>
                  </a:cubicBezTo>
                  <a:cubicBezTo>
                    <a:pt x="213360" y="1363980"/>
                    <a:pt x="241300" y="1240790"/>
                    <a:pt x="265430" y="1130300"/>
                  </a:cubicBezTo>
                  <a:cubicBezTo>
                    <a:pt x="285750" y="1029970"/>
                    <a:pt x="307340" y="928370"/>
                    <a:pt x="312420" y="838200"/>
                  </a:cubicBezTo>
                  <a:cubicBezTo>
                    <a:pt x="317500" y="762000"/>
                    <a:pt x="287020" y="664210"/>
                    <a:pt x="300990" y="626110"/>
                  </a:cubicBezTo>
                  <a:cubicBezTo>
                    <a:pt x="307340" y="608330"/>
                    <a:pt x="318770" y="600710"/>
                    <a:pt x="331470" y="594360"/>
                  </a:cubicBezTo>
                  <a:cubicBezTo>
                    <a:pt x="342900" y="588010"/>
                    <a:pt x="360680" y="586740"/>
                    <a:pt x="374650" y="590550"/>
                  </a:cubicBezTo>
                  <a:cubicBezTo>
                    <a:pt x="387350" y="594360"/>
                    <a:pt x="401320" y="604520"/>
                    <a:pt x="408940" y="615950"/>
                  </a:cubicBezTo>
                  <a:cubicBezTo>
                    <a:pt x="416560" y="627380"/>
                    <a:pt x="420370" y="637540"/>
                    <a:pt x="417830" y="659130"/>
                  </a:cubicBezTo>
                  <a:cubicBezTo>
                    <a:pt x="411480" y="726440"/>
                    <a:pt x="271780" y="975360"/>
                    <a:pt x="238760" y="1078230"/>
                  </a:cubicBezTo>
                  <a:cubicBezTo>
                    <a:pt x="220980" y="1134110"/>
                    <a:pt x="226060" y="1187450"/>
                    <a:pt x="209550" y="1214120"/>
                  </a:cubicBezTo>
                  <a:cubicBezTo>
                    <a:pt x="200660" y="1229360"/>
                    <a:pt x="187960" y="1235710"/>
                    <a:pt x="176530" y="1240790"/>
                  </a:cubicBezTo>
                  <a:cubicBezTo>
                    <a:pt x="166370" y="1244600"/>
                    <a:pt x="157480" y="1244600"/>
                    <a:pt x="148590" y="1242060"/>
                  </a:cubicBezTo>
                  <a:cubicBezTo>
                    <a:pt x="135890" y="1239520"/>
                    <a:pt x="119380" y="1230630"/>
                    <a:pt x="111760" y="1221740"/>
                  </a:cubicBezTo>
                  <a:cubicBezTo>
                    <a:pt x="105410" y="1214120"/>
                    <a:pt x="101600" y="1203960"/>
                    <a:pt x="100330" y="1195070"/>
                  </a:cubicBezTo>
                  <a:cubicBezTo>
                    <a:pt x="97790" y="1186180"/>
                    <a:pt x="96520" y="1174750"/>
                    <a:pt x="101600" y="1167130"/>
                  </a:cubicBezTo>
                  <a:cubicBezTo>
                    <a:pt x="109220" y="1154430"/>
                    <a:pt x="146050" y="1158240"/>
                    <a:pt x="160020" y="1139190"/>
                  </a:cubicBezTo>
                  <a:cubicBezTo>
                    <a:pt x="185420" y="1107440"/>
                    <a:pt x="173990" y="1022350"/>
                    <a:pt x="191770" y="955040"/>
                  </a:cubicBezTo>
                  <a:cubicBezTo>
                    <a:pt x="214630" y="872490"/>
                    <a:pt x="270510" y="775970"/>
                    <a:pt x="294640" y="681990"/>
                  </a:cubicBezTo>
                  <a:cubicBezTo>
                    <a:pt x="321310" y="586740"/>
                    <a:pt x="336550" y="488950"/>
                    <a:pt x="342900" y="384810"/>
                  </a:cubicBezTo>
                  <a:cubicBezTo>
                    <a:pt x="350520" y="273050"/>
                    <a:pt x="312420" y="83820"/>
                    <a:pt x="334010" y="33020"/>
                  </a:cubicBezTo>
                  <a:cubicBezTo>
                    <a:pt x="341630" y="15240"/>
                    <a:pt x="353060" y="8890"/>
                    <a:pt x="365760" y="5080"/>
                  </a:cubicBezTo>
                  <a:cubicBezTo>
                    <a:pt x="378460" y="0"/>
                    <a:pt x="396240" y="0"/>
                    <a:pt x="408940" y="5080"/>
                  </a:cubicBezTo>
                  <a:cubicBezTo>
                    <a:pt x="420370" y="10160"/>
                    <a:pt x="434340" y="21590"/>
                    <a:pt x="440690" y="33020"/>
                  </a:cubicBezTo>
                  <a:cubicBezTo>
                    <a:pt x="447040" y="44450"/>
                    <a:pt x="447040" y="52070"/>
                    <a:pt x="445770" y="74930"/>
                  </a:cubicBezTo>
                  <a:cubicBezTo>
                    <a:pt x="438150" y="196850"/>
                    <a:pt x="214630" y="932180"/>
                    <a:pt x="165100" y="1184910"/>
                  </a:cubicBezTo>
                  <a:cubicBezTo>
                    <a:pt x="139700" y="1313180"/>
                    <a:pt x="127000" y="1388110"/>
                    <a:pt x="121920" y="1478280"/>
                  </a:cubicBezTo>
                  <a:cubicBezTo>
                    <a:pt x="118110" y="1553210"/>
                    <a:pt x="148590" y="1654810"/>
                    <a:pt x="128270" y="1686560"/>
                  </a:cubicBezTo>
                  <a:cubicBezTo>
                    <a:pt x="116840" y="1703070"/>
                    <a:pt x="92710" y="1708150"/>
                    <a:pt x="77470" y="1705610"/>
                  </a:cubicBezTo>
                  <a:cubicBezTo>
                    <a:pt x="60960" y="1704340"/>
                    <a:pt x="40640" y="1686560"/>
                    <a:pt x="31750" y="1675130"/>
                  </a:cubicBezTo>
                  <a:cubicBezTo>
                    <a:pt x="26670" y="1667510"/>
                    <a:pt x="24130" y="1657350"/>
                    <a:pt x="25400" y="1648460"/>
                  </a:cubicBezTo>
                  <a:cubicBezTo>
                    <a:pt x="25400" y="1635760"/>
                    <a:pt x="29210" y="1628140"/>
                    <a:pt x="39370" y="1609090"/>
                  </a:cubicBezTo>
                  <a:cubicBezTo>
                    <a:pt x="83820" y="1536700"/>
                    <a:pt x="373380" y="1270000"/>
                    <a:pt x="468630" y="1130300"/>
                  </a:cubicBezTo>
                  <a:cubicBezTo>
                    <a:pt x="532130" y="1037590"/>
                    <a:pt x="560070" y="915670"/>
                    <a:pt x="594360" y="878840"/>
                  </a:cubicBezTo>
                  <a:cubicBezTo>
                    <a:pt x="608330" y="864870"/>
                    <a:pt x="619760" y="859790"/>
                    <a:pt x="633730" y="857250"/>
                  </a:cubicBezTo>
                  <a:cubicBezTo>
                    <a:pt x="647700" y="855980"/>
                    <a:pt x="665480" y="859790"/>
                    <a:pt x="676910" y="867410"/>
                  </a:cubicBezTo>
                  <a:cubicBezTo>
                    <a:pt x="688340" y="875030"/>
                    <a:pt x="698500" y="890270"/>
                    <a:pt x="702310" y="902970"/>
                  </a:cubicBezTo>
                  <a:cubicBezTo>
                    <a:pt x="706120" y="916940"/>
                    <a:pt x="697230" y="947420"/>
                    <a:pt x="697230" y="94742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5839778" y="4644390"/>
            <a:ext cx="1355408" cy="1253490"/>
            <a:chOff x="0" y="0"/>
            <a:chExt cx="1807210" cy="16713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0800" y="31750"/>
              <a:ext cx="1720850" cy="1631950"/>
            </a:xfrm>
            <a:custGeom>
              <a:avLst/>
              <a:gdLst/>
              <a:ahLst/>
              <a:cxnLst/>
              <a:rect r="r" b="b" t="t" l="l"/>
              <a:pathLst>
                <a:path h="1631950" w="1720850">
                  <a:moveTo>
                    <a:pt x="0" y="128270"/>
                  </a:moveTo>
                  <a:cubicBezTo>
                    <a:pt x="444500" y="43180"/>
                    <a:pt x="549910" y="0"/>
                    <a:pt x="646430" y="19050"/>
                  </a:cubicBezTo>
                  <a:cubicBezTo>
                    <a:pt x="745490" y="39370"/>
                    <a:pt x="866140" y="105410"/>
                    <a:pt x="924560" y="182880"/>
                  </a:cubicBezTo>
                  <a:cubicBezTo>
                    <a:pt x="980440" y="256540"/>
                    <a:pt x="1004570" y="375920"/>
                    <a:pt x="999490" y="467360"/>
                  </a:cubicBezTo>
                  <a:cubicBezTo>
                    <a:pt x="994410" y="557530"/>
                    <a:pt x="942340" y="638810"/>
                    <a:pt x="899160" y="727710"/>
                  </a:cubicBezTo>
                  <a:cubicBezTo>
                    <a:pt x="850900" y="825500"/>
                    <a:pt x="768350" y="930910"/>
                    <a:pt x="720090" y="1028700"/>
                  </a:cubicBezTo>
                  <a:cubicBezTo>
                    <a:pt x="678180" y="1112520"/>
                    <a:pt x="673100" y="1256030"/>
                    <a:pt x="619760" y="1273810"/>
                  </a:cubicBezTo>
                  <a:cubicBezTo>
                    <a:pt x="567690" y="1291590"/>
                    <a:pt x="417830" y="1205230"/>
                    <a:pt x="407670" y="1148080"/>
                  </a:cubicBezTo>
                  <a:cubicBezTo>
                    <a:pt x="396240" y="1078230"/>
                    <a:pt x="551180" y="963930"/>
                    <a:pt x="640080" y="871220"/>
                  </a:cubicBezTo>
                  <a:cubicBezTo>
                    <a:pt x="744220" y="762000"/>
                    <a:pt x="902970" y="636270"/>
                    <a:pt x="996950" y="539750"/>
                  </a:cubicBezTo>
                  <a:cubicBezTo>
                    <a:pt x="1064260" y="469900"/>
                    <a:pt x="1109980" y="416560"/>
                    <a:pt x="1162050" y="351790"/>
                  </a:cubicBezTo>
                  <a:cubicBezTo>
                    <a:pt x="1214120" y="285750"/>
                    <a:pt x="1242060" y="160020"/>
                    <a:pt x="1311910" y="146050"/>
                  </a:cubicBezTo>
                  <a:cubicBezTo>
                    <a:pt x="1405890" y="127000"/>
                    <a:pt x="1685290" y="288290"/>
                    <a:pt x="1704340" y="381000"/>
                  </a:cubicBezTo>
                  <a:cubicBezTo>
                    <a:pt x="1720850" y="461010"/>
                    <a:pt x="1572260" y="570230"/>
                    <a:pt x="1503680" y="655320"/>
                  </a:cubicBezTo>
                  <a:cubicBezTo>
                    <a:pt x="1440180" y="734060"/>
                    <a:pt x="1384300" y="797560"/>
                    <a:pt x="1308100" y="875030"/>
                  </a:cubicBezTo>
                  <a:cubicBezTo>
                    <a:pt x="1212850" y="971550"/>
                    <a:pt x="1107440" y="1080770"/>
                    <a:pt x="972820" y="1184910"/>
                  </a:cubicBezTo>
                  <a:cubicBezTo>
                    <a:pt x="801370" y="1318260"/>
                    <a:pt x="476250" y="1631950"/>
                    <a:pt x="342900" y="1588770"/>
                  </a:cubicBezTo>
                  <a:cubicBezTo>
                    <a:pt x="240030" y="1555750"/>
                    <a:pt x="175260" y="1323340"/>
                    <a:pt x="175260" y="1167130"/>
                  </a:cubicBezTo>
                  <a:cubicBezTo>
                    <a:pt x="173990" y="971550"/>
                    <a:pt x="490220" y="577850"/>
                    <a:pt x="430530" y="508000"/>
                  </a:cubicBezTo>
                  <a:cubicBezTo>
                    <a:pt x="388620" y="458470"/>
                    <a:pt x="163830" y="628650"/>
                    <a:pt x="90170" y="580390"/>
                  </a:cubicBezTo>
                  <a:cubicBezTo>
                    <a:pt x="6350" y="525780"/>
                    <a:pt x="0" y="128270"/>
                    <a:pt x="0" y="128270"/>
                  </a:cubicBezTo>
                </a:path>
              </a:pathLst>
            </a:custGeom>
            <a:solidFill>
              <a:srgbClr val="FFFFFF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5791200" y="4992053"/>
            <a:ext cx="416243" cy="416243"/>
            <a:chOff x="0" y="0"/>
            <a:chExt cx="554990" cy="5549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48260" y="44450"/>
              <a:ext cx="449580" cy="462280"/>
            </a:xfrm>
            <a:custGeom>
              <a:avLst/>
              <a:gdLst/>
              <a:ahLst/>
              <a:cxnLst/>
              <a:rect r="r" b="b" t="t" l="l"/>
              <a:pathLst>
                <a:path h="462280" w="449580">
                  <a:moveTo>
                    <a:pt x="448310" y="163830"/>
                  </a:moveTo>
                  <a:cubicBezTo>
                    <a:pt x="449580" y="307340"/>
                    <a:pt x="431800" y="344170"/>
                    <a:pt x="410210" y="372110"/>
                  </a:cubicBezTo>
                  <a:cubicBezTo>
                    <a:pt x="388620" y="400050"/>
                    <a:pt x="356870" y="425450"/>
                    <a:pt x="323850" y="439420"/>
                  </a:cubicBezTo>
                  <a:cubicBezTo>
                    <a:pt x="292100" y="454660"/>
                    <a:pt x="252730" y="462280"/>
                    <a:pt x="217170" y="459740"/>
                  </a:cubicBezTo>
                  <a:cubicBezTo>
                    <a:pt x="181610" y="457200"/>
                    <a:pt x="142240" y="445770"/>
                    <a:pt x="111760" y="426720"/>
                  </a:cubicBezTo>
                  <a:cubicBezTo>
                    <a:pt x="82550" y="408940"/>
                    <a:pt x="53340" y="379730"/>
                    <a:pt x="35560" y="349250"/>
                  </a:cubicBezTo>
                  <a:cubicBezTo>
                    <a:pt x="16510" y="320040"/>
                    <a:pt x="5080" y="280670"/>
                    <a:pt x="2540" y="245110"/>
                  </a:cubicBezTo>
                  <a:cubicBezTo>
                    <a:pt x="0" y="209550"/>
                    <a:pt x="7620" y="170180"/>
                    <a:pt x="21590" y="137160"/>
                  </a:cubicBezTo>
                  <a:cubicBezTo>
                    <a:pt x="36830" y="105410"/>
                    <a:pt x="62230" y="73660"/>
                    <a:pt x="90170" y="52070"/>
                  </a:cubicBezTo>
                  <a:cubicBezTo>
                    <a:pt x="118110" y="29210"/>
                    <a:pt x="154940" y="12700"/>
                    <a:pt x="189230" y="6350"/>
                  </a:cubicBezTo>
                  <a:cubicBezTo>
                    <a:pt x="224790" y="0"/>
                    <a:pt x="265430" y="2540"/>
                    <a:pt x="298450" y="12700"/>
                  </a:cubicBezTo>
                  <a:cubicBezTo>
                    <a:pt x="332740" y="24130"/>
                    <a:pt x="392430" y="69850"/>
                    <a:pt x="392430" y="69850"/>
                  </a:cubicBezTo>
                </a:path>
              </a:pathLst>
            </a:custGeom>
            <a:solidFill>
              <a:srgbClr val="FFFFFF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10968038" y="6280785"/>
            <a:ext cx="416243" cy="416243"/>
            <a:chOff x="0" y="0"/>
            <a:chExt cx="554990" cy="55499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48260" y="44450"/>
              <a:ext cx="449580" cy="462280"/>
            </a:xfrm>
            <a:custGeom>
              <a:avLst/>
              <a:gdLst/>
              <a:ahLst/>
              <a:cxnLst/>
              <a:rect r="r" b="b" t="t" l="l"/>
              <a:pathLst>
                <a:path h="462280" w="449580">
                  <a:moveTo>
                    <a:pt x="448310" y="163830"/>
                  </a:moveTo>
                  <a:cubicBezTo>
                    <a:pt x="449580" y="307340"/>
                    <a:pt x="431800" y="344170"/>
                    <a:pt x="410210" y="372110"/>
                  </a:cubicBezTo>
                  <a:cubicBezTo>
                    <a:pt x="388620" y="400050"/>
                    <a:pt x="356870" y="425450"/>
                    <a:pt x="323850" y="439420"/>
                  </a:cubicBezTo>
                  <a:cubicBezTo>
                    <a:pt x="292100" y="454660"/>
                    <a:pt x="251460" y="462280"/>
                    <a:pt x="217170" y="459740"/>
                  </a:cubicBezTo>
                  <a:cubicBezTo>
                    <a:pt x="181610" y="457200"/>
                    <a:pt x="142240" y="445770"/>
                    <a:pt x="111760" y="426720"/>
                  </a:cubicBezTo>
                  <a:cubicBezTo>
                    <a:pt x="82550" y="408940"/>
                    <a:pt x="53340" y="379730"/>
                    <a:pt x="34290" y="349250"/>
                  </a:cubicBezTo>
                  <a:cubicBezTo>
                    <a:pt x="16510" y="318770"/>
                    <a:pt x="5080" y="280670"/>
                    <a:pt x="2540" y="245110"/>
                  </a:cubicBezTo>
                  <a:cubicBezTo>
                    <a:pt x="0" y="209550"/>
                    <a:pt x="7620" y="170180"/>
                    <a:pt x="21590" y="137160"/>
                  </a:cubicBezTo>
                  <a:cubicBezTo>
                    <a:pt x="36830" y="105410"/>
                    <a:pt x="62230" y="73660"/>
                    <a:pt x="90170" y="50800"/>
                  </a:cubicBezTo>
                  <a:cubicBezTo>
                    <a:pt x="116840" y="29210"/>
                    <a:pt x="154940" y="12700"/>
                    <a:pt x="189230" y="6350"/>
                  </a:cubicBezTo>
                  <a:cubicBezTo>
                    <a:pt x="224790" y="0"/>
                    <a:pt x="264160" y="2540"/>
                    <a:pt x="298450" y="12700"/>
                  </a:cubicBezTo>
                  <a:cubicBezTo>
                    <a:pt x="332740" y="24130"/>
                    <a:pt x="392430" y="69850"/>
                    <a:pt x="392430" y="69850"/>
                  </a:cubicBezTo>
                </a:path>
              </a:pathLst>
            </a:custGeom>
            <a:solidFill>
              <a:srgbClr val="FFFFFF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4769168" y="3636645"/>
            <a:ext cx="416243" cy="416243"/>
            <a:chOff x="0" y="0"/>
            <a:chExt cx="554990" cy="55499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8260" y="44450"/>
              <a:ext cx="449580" cy="462280"/>
            </a:xfrm>
            <a:custGeom>
              <a:avLst/>
              <a:gdLst/>
              <a:ahLst/>
              <a:cxnLst/>
              <a:rect r="r" b="b" t="t" l="l"/>
              <a:pathLst>
                <a:path h="462280" w="449580">
                  <a:moveTo>
                    <a:pt x="448310" y="163830"/>
                  </a:moveTo>
                  <a:cubicBezTo>
                    <a:pt x="449580" y="307340"/>
                    <a:pt x="431800" y="344170"/>
                    <a:pt x="410210" y="372110"/>
                  </a:cubicBezTo>
                  <a:cubicBezTo>
                    <a:pt x="388620" y="400050"/>
                    <a:pt x="356870" y="425450"/>
                    <a:pt x="323850" y="440690"/>
                  </a:cubicBezTo>
                  <a:cubicBezTo>
                    <a:pt x="292100" y="454660"/>
                    <a:pt x="252730" y="462280"/>
                    <a:pt x="217170" y="459740"/>
                  </a:cubicBezTo>
                  <a:cubicBezTo>
                    <a:pt x="181610" y="457200"/>
                    <a:pt x="142240" y="445770"/>
                    <a:pt x="111760" y="426720"/>
                  </a:cubicBezTo>
                  <a:cubicBezTo>
                    <a:pt x="82550" y="408940"/>
                    <a:pt x="53340" y="379730"/>
                    <a:pt x="35560" y="349250"/>
                  </a:cubicBezTo>
                  <a:cubicBezTo>
                    <a:pt x="16510" y="320040"/>
                    <a:pt x="5080" y="280670"/>
                    <a:pt x="2540" y="245110"/>
                  </a:cubicBezTo>
                  <a:cubicBezTo>
                    <a:pt x="0" y="209550"/>
                    <a:pt x="7620" y="170180"/>
                    <a:pt x="21590" y="137160"/>
                  </a:cubicBezTo>
                  <a:cubicBezTo>
                    <a:pt x="36830" y="105410"/>
                    <a:pt x="62230" y="73660"/>
                    <a:pt x="90170" y="52070"/>
                  </a:cubicBezTo>
                  <a:cubicBezTo>
                    <a:pt x="118110" y="29210"/>
                    <a:pt x="154940" y="12700"/>
                    <a:pt x="189230" y="6350"/>
                  </a:cubicBezTo>
                  <a:cubicBezTo>
                    <a:pt x="224790" y="0"/>
                    <a:pt x="265430" y="2540"/>
                    <a:pt x="298450" y="13970"/>
                  </a:cubicBezTo>
                  <a:cubicBezTo>
                    <a:pt x="332740" y="24130"/>
                    <a:pt x="392430" y="69850"/>
                    <a:pt x="392430" y="69850"/>
                  </a:cubicBezTo>
                </a:path>
              </a:pathLst>
            </a:custGeom>
            <a:solidFill>
              <a:srgbClr val="FFFFFF">
                <a:alpha val="49804"/>
              </a:srgbClr>
            </a:solidFill>
            <a:ln cap="sq">
              <a:noFill/>
              <a:prstDash val="solid"/>
              <a:miter/>
            </a:ln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1865503" y="3585464"/>
            <a:ext cx="14556995" cy="4624831"/>
          </a:xfrm>
          <a:custGeom>
            <a:avLst/>
            <a:gdLst/>
            <a:ahLst/>
            <a:cxnLst/>
            <a:rect r="r" b="b" t="t" l="l"/>
            <a:pathLst>
              <a:path h="4624831" w="14556995">
                <a:moveTo>
                  <a:pt x="0" y="0"/>
                </a:moveTo>
                <a:lnTo>
                  <a:pt x="14556994" y="0"/>
                </a:lnTo>
                <a:lnTo>
                  <a:pt x="14556994" y="4624832"/>
                </a:lnTo>
                <a:lnTo>
                  <a:pt x="0" y="46248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351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258479"/>
            <a:ext cx="18288000" cy="9770041"/>
          </a:xfrm>
          <a:custGeom>
            <a:avLst/>
            <a:gdLst/>
            <a:ahLst/>
            <a:cxnLst/>
            <a:rect r="r" b="b" t="t" l="l"/>
            <a:pathLst>
              <a:path h="9770041" w="18288000">
                <a:moveTo>
                  <a:pt x="0" y="0"/>
                </a:moveTo>
                <a:lnTo>
                  <a:pt x="18288000" y="0"/>
                </a:lnTo>
                <a:lnTo>
                  <a:pt x="18288000" y="9770042"/>
                </a:lnTo>
                <a:lnTo>
                  <a:pt x="0" y="97700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6144593">
            <a:off x="8023448" y="-2009860"/>
            <a:ext cx="17617704" cy="17617704"/>
          </a:xfrm>
          <a:custGeom>
            <a:avLst/>
            <a:gdLst/>
            <a:ahLst/>
            <a:cxnLst/>
            <a:rect r="r" b="b" t="t" l="l"/>
            <a:pathLst>
              <a:path h="17617704" w="17617704">
                <a:moveTo>
                  <a:pt x="0" y="0"/>
                </a:moveTo>
                <a:lnTo>
                  <a:pt x="17617704" y="0"/>
                </a:lnTo>
                <a:lnTo>
                  <a:pt x="17617704" y="17617704"/>
                </a:lnTo>
                <a:lnTo>
                  <a:pt x="0" y="176177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662819">
            <a:off x="8489744" y="-2841143"/>
            <a:ext cx="12794948" cy="8828634"/>
          </a:xfrm>
          <a:custGeom>
            <a:avLst/>
            <a:gdLst/>
            <a:ahLst/>
            <a:cxnLst/>
            <a:rect r="r" b="b" t="t" l="l"/>
            <a:pathLst>
              <a:path h="8828634" w="12794948">
                <a:moveTo>
                  <a:pt x="0" y="0"/>
                </a:moveTo>
                <a:lnTo>
                  <a:pt x="12794949" y="0"/>
                </a:lnTo>
                <a:lnTo>
                  <a:pt x="12794949" y="8828633"/>
                </a:lnTo>
                <a:lnTo>
                  <a:pt x="0" y="88286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699622"/>
            <a:ext cx="9921292" cy="2005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00"/>
              </a:lnSpc>
            </a:pPr>
            <a:r>
              <a:rPr lang="en-US" sz="7700">
                <a:solidFill>
                  <a:srgbClr val="004AAD"/>
                </a:solidFill>
                <a:latin typeface="Montserrat Classic Bold"/>
              </a:rPr>
              <a:t>BRINGING IT ALL TOGETHER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8905814">
            <a:off x="-4266374" y="6074235"/>
            <a:ext cx="11300655" cy="9184351"/>
          </a:xfrm>
          <a:custGeom>
            <a:avLst/>
            <a:gdLst/>
            <a:ahLst/>
            <a:cxnLst/>
            <a:rect r="r" b="b" t="t" l="l"/>
            <a:pathLst>
              <a:path h="9184351" w="11300655">
                <a:moveTo>
                  <a:pt x="11300655" y="0"/>
                </a:moveTo>
                <a:lnTo>
                  <a:pt x="0" y="0"/>
                </a:lnTo>
                <a:lnTo>
                  <a:pt x="0" y="9184351"/>
                </a:lnTo>
                <a:lnTo>
                  <a:pt x="11300655" y="9184351"/>
                </a:lnTo>
                <a:lnTo>
                  <a:pt x="11300655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8"/>
          <a:stretch>
            <a:fillRect/>
          </a:stretch>
        </p:blipFill>
        <p:spPr>
          <a:xfrm rot="0">
            <a:off x="4568986" y="1247388"/>
            <a:ext cx="9432354" cy="943235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825685" y="8453294"/>
            <a:ext cx="6486168" cy="14576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059"/>
              </a:lnSpc>
              <a:spcBef>
                <a:spcPct val="0"/>
              </a:spcBef>
            </a:pPr>
            <a:r>
              <a:rPr lang="en-US" sz="8613">
                <a:solidFill>
                  <a:srgbClr val="FFFFFF"/>
                </a:solidFill>
                <a:latin typeface="Canva Sa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930669">
            <a:off x="-7971294" y="-10725049"/>
            <a:ext cx="18539921" cy="18539921"/>
          </a:xfrm>
          <a:custGeom>
            <a:avLst/>
            <a:gdLst/>
            <a:ahLst/>
            <a:cxnLst/>
            <a:rect r="r" b="b" t="t" l="l"/>
            <a:pathLst>
              <a:path h="18539921" w="18539921">
                <a:moveTo>
                  <a:pt x="0" y="0"/>
                </a:moveTo>
                <a:lnTo>
                  <a:pt x="18539921" y="0"/>
                </a:lnTo>
                <a:lnTo>
                  <a:pt x="18539921" y="18539921"/>
                </a:lnTo>
                <a:lnTo>
                  <a:pt x="0" y="185399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5242519">
            <a:off x="-1042019" y="8240279"/>
            <a:ext cx="8063091" cy="6553094"/>
          </a:xfrm>
          <a:custGeom>
            <a:avLst/>
            <a:gdLst/>
            <a:ahLst/>
            <a:cxnLst/>
            <a:rect r="r" b="b" t="t" l="l"/>
            <a:pathLst>
              <a:path h="6553094" w="8063091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67853" y="5038348"/>
            <a:ext cx="7591447" cy="4219952"/>
          </a:xfrm>
          <a:custGeom>
            <a:avLst/>
            <a:gdLst/>
            <a:ahLst/>
            <a:cxnLst/>
            <a:rect r="r" b="b" t="t" l="l"/>
            <a:pathLst>
              <a:path h="4219952" w="7591447">
                <a:moveTo>
                  <a:pt x="0" y="0"/>
                </a:moveTo>
                <a:lnTo>
                  <a:pt x="7591447" y="0"/>
                </a:lnTo>
                <a:lnTo>
                  <a:pt x="7591447" y="4219952"/>
                </a:lnTo>
                <a:lnTo>
                  <a:pt x="0" y="42199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2256825"/>
            <a:ext cx="8572512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THE PROBLEM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863604"/>
            <a:ext cx="7467694" cy="148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99"/>
              </a:lnSpc>
            </a:pPr>
            <a:r>
              <a:rPr lang="en-US" sz="2499">
                <a:solidFill>
                  <a:srgbClr val="2E2E2E"/>
                </a:solidFill>
                <a:latin typeface="Montserrat Classic"/>
              </a:rPr>
              <a:t>EV market suffers as people are hesitant to buy EV due to too much technical jargons present over the dashboard.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525861">
            <a:off x="10404608" y="-5140192"/>
            <a:ext cx="13709384" cy="13709384"/>
          </a:xfrm>
          <a:custGeom>
            <a:avLst/>
            <a:gdLst/>
            <a:ahLst/>
            <a:cxnLst/>
            <a:rect r="r" b="b" t="t" l="l"/>
            <a:pathLst>
              <a:path h="13709384" w="13709384">
                <a:moveTo>
                  <a:pt x="0" y="0"/>
                </a:moveTo>
                <a:lnTo>
                  <a:pt x="13709384" y="0"/>
                </a:lnTo>
                <a:lnTo>
                  <a:pt x="13709384" y="13709384"/>
                </a:lnTo>
                <a:lnTo>
                  <a:pt x="0" y="13709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8532740">
            <a:off x="-2703495" y="7048838"/>
            <a:ext cx="6729406" cy="5469172"/>
          </a:xfrm>
          <a:custGeom>
            <a:avLst/>
            <a:gdLst/>
            <a:ahLst/>
            <a:cxnLst/>
            <a:rect r="r" b="b" t="t" l="l"/>
            <a:pathLst>
              <a:path h="5469172" w="6729406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794899" y="4188156"/>
            <a:ext cx="8780073" cy="5853382"/>
          </a:xfrm>
          <a:custGeom>
            <a:avLst/>
            <a:gdLst/>
            <a:ahLst/>
            <a:cxnLst/>
            <a:rect r="r" b="b" t="t" l="l"/>
            <a:pathLst>
              <a:path h="5853382" w="8780073">
                <a:moveTo>
                  <a:pt x="0" y="0"/>
                </a:moveTo>
                <a:lnTo>
                  <a:pt x="8780073" y="0"/>
                </a:lnTo>
                <a:lnTo>
                  <a:pt x="8780073" y="5853382"/>
                </a:lnTo>
                <a:lnTo>
                  <a:pt x="0" y="58533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190625"/>
            <a:ext cx="9069071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THE SOLUTION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3366786"/>
            <a:ext cx="7224941" cy="198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99"/>
              </a:lnSpc>
            </a:pPr>
            <a:r>
              <a:rPr lang="en-US" sz="2499">
                <a:solidFill>
                  <a:srgbClr val="2E2E2E"/>
                </a:solidFill>
                <a:latin typeface="Montserrat Classic"/>
              </a:rPr>
              <a:t>Developing a user-friendly dashboard that transforms confusing data into clear, actionable insights presented in simple language.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525861">
            <a:off x="10952300" y="2635593"/>
            <a:ext cx="13245414" cy="13245414"/>
          </a:xfrm>
          <a:custGeom>
            <a:avLst/>
            <a:gdLst/>
            <a:ahLst/>
            <a:cxnLst/>
            <a:rect r="r" b="b" t="t" l="l"/>
            <a:pathLst>
              <a:path h="13245414" w="13245414">
                <a:moveTo>
                  <a:pt x="0" y="0"/>
                </a:moveTo>
                <a:lnTo>
                  <a:pt x="13245414" y="0"/>
                </a:lnTo>
                <a:lnTo>
                  <a:pt x="13245414" y="13245414"/>
                </a:lnTo>
                <a:lnTo>
                  <a:pt x="0" y="132454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1232969" y="1426000"/>
            <a:ext cx="2240375" cy="1010015"/>
          </a:xfrm>
          <a:custGeom>
            <a:avLst/>
            <a:gdLst/>
            <a:ahLst/>
            <a:cxnLst/>
            <a:rect r="r" b="b" t="t" l="l"/>
            <a:pathLst>
              <a:path h="1010015" w="2240375">
                <a:moveTo>
                  <a:pt x="2240375" y="0"/>
                </a:moveTo>
                <a:lnTo>
                  <a:pt x="0" y="0"/>
                </a:lnTo>
                <a:lnTo>
                  <a:pt x="0" y="1010014"/>
                </a:lnTo>
                <a:lnTo>
                  <a:pt x="2240375" y="1010014"/>
                </a:lnTo>
                <a:lnTo>
                  <a:pt x="224037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232969" y="5560639"/>
            <a:ext cx="2240375" cy="1010015"/>
          </a:xfrm>
          <a:custGeom>
            <a:avLst/>
            <a:gdLst/>
            <a:ahLst/>
            <a:cxnLst/>
            <a:rect r="r" b="b" t="t" l="l"/>
            <a:pathLst>
              <a:path h="1010015" w="2240375">
                <a:moveTo>
                  <a:pt x="2240375" y="0"/>
                </a:moveTo>
                <a:lnTo>
                  <a:pt x="0" y="0"/>
                </a:lnTo>
                <a:lnTo>
                  <a:pt x="0" y="1010015"/>
                </a:lnTo>
                <a:lnTo>
                  <a:pt x="2240375" y="1010015"/>
                </a:lnTo>
                <a:lnTo>
                  <a:pt x="2240375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8532740">
            <a:off x="-2703495" y="7048838"/>
            <a:ext cx="6729406" cy="5469172"/>
          </a:xfrm>
          <a:custGeom>
            <a:avLst/>
            <a:gdLst/>
            <a:ahLst/>
            <a:cxnLst/>
            <a:rect r="r" b="b" t="t" l="l"/>
            <a:pathLst>
              <a:path h="5469172" w="6729406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4855729"/>
            <a:ext cx="8946086" cy="2925896"/>
          </a:xfrm>
          <a:custGeom>
            <a:avLst/>
            <a:gdLst/>
            <a:ahLst/>
            <a:cxnLst/>
            <a:rect r="r" b="b" t="t" l="l"/>
            <a:pathLst>
              <a:path h="2925896" w="8946086">
                <a:moveTo>
                  <a:pt x="0" y="0"/>
                </a:moveTo>
                <a:lnTo>
                  <a:pt x="8946086" y="0"/>
                </a:lnTo>
                <a:lnTo>
                  <a:pt x="8946086" y="2925897"/>
                </a:lnTo>
                <a:lnTo>
                  <a:pt x="0" y="292589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683225" y="1704826"/>
            <a:ext cx="133986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2E2E2E"/>
                </a:solidFill>
                <a:latin typeface="Montserrat Classic Bold"/>
              </a:rPr>
              <a:t>SOC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83225" y="5838951"/>
            <a:ext cx="1339863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>
                <a:solidFill>
                  <a:srgbClr val="2E2E2E"/>
                </a:solidFill>
                <a:latin typeface="Montserrat Classic Bold"/>
              </a:rPr>
              <a:t>SOH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162050"/>
            <a:ext cx="8115300" cy="1962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00"/>
              </a:lnSpc>
            </a:pPr>
            <a:r>
              <a:rPr lang="en-US" sz="7500">
                <a:solidFill>
                  <a:srgbClr val="004AAD"/>
                </a:solidFill>
                <a:latin typeface="Montserrat Classic Bold"/>
              </a:rPr>
              <a:t>WHAT MATTERS?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85749">
            <a:off x="-5690637" y="-3861861"/>
            <a:ext cx="14345355" cy="14345355"/>
          </a:xfrm>
          <a:custGeom>
            <a:avLst/>
            <a:gdLst/>
            <a:ahLst/>
            <a:cxnLst/>
            <a:rect r="r" b="b" t="t" l="l"/>
            <a:pathLst>
              <a:path h="14345355" w="14345355">
                <a:moveTo>
                  <a:pt x="0" y="0"/>
                </a:moveTo>
                <a:lnTo>
                  <a:pt x="14345355" y="0"/>
                </a:lnTo>
                <a:lnTo>
                  <a:pt x="14345355" y="14345355"/>
                </a:lnTo>
                <a:lnTo>
                  <a:pt x="0" y="1434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99293">
            <a:off x="12170918" y="-745657"/>
            <a:ext cx="6885296" cy="11055409"/>
          </a:xfrm>
          <a:custGeom>
            <a:avLst/>
            <a:gdLst/>
            <a:ahLst/>
            <a:cxnLst/>
            <a:rect r="r" b="b" t="t" l="l"/>
            <a:pathLst>
              <a:path h="11055409" w="6885296">
                <a:moveTo>
                  <a:pt x="0" y="0"/>
                </a:moveTo>
                <a:lnTo>
                  <a:pt x="6885296" y="0"/>
                </a:lnTo>
                <a:lnTo>
                  <a:pt x="6885296" y="11055409"/>
                </a:lnTo>
                <a:lnTo>
                  <a:pt x="0" y="110554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82040" y="2190850"/>
            <a:ext cx="16805960" cy="8096150"/>
          </a:xfrm>
          <a:custGeom>
            <a:avLst/>
            <a:gdLst/>
            <a:ahLst/>
            <a:cxnLst/>
            <a:rect r="r" b="b" t="t" l="l"/>
            <a:pathLst>
              <a:path h="8096150" w="16805960">
                <a:moveTo>
                  <a:pt x="0" y="0"/>
                </a:moveTo>
                <a:lnTo>
                  <a:pt x="16805960" y="0"/>
                </a:lnTo>
                <a:lnTo>
                  <a:pt x="16805960" y="8096150"/>
                </a:lnTo>
                <a:lnTo>
                  <a:pt x="0" y="80961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265" r="0" b="-115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9962" y="885909"/>
            <a:ext cx="7813632" cy="923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14"/>
              </a:lnSpc>
            </a:pPr>
            <a:r>
              <a:rPr lang="en-US" sz="6914">
                <a:solidFill>
                  <a:srgbClr val="2F419E"/>
                </a:solidFill>
                <a:latin typeface="Montserrat Classic Bold"/>
              </a:rPr>
              <a:t>BLOCK DIAGRAM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664043">
            <a:off x="-4052117" y="-737535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84008">
            <a:off x="12761683" y="7147182"/>
            <a:ext cx="4789367" cy="7690070"/>
          </a:xfrm>
          <a:custGeom>
            <a:avLst/>
            <a:gdLst/>
            <a:ahLst/>
            <a:cxnLst/>
            <a:rect r="r" b="b" t="t" l="l"/>
            <a:pathLst>
              <a:path h="7690070" w="4789367">
                <a:moveTo>
                  <a:pt x="0" y="0"/>
                </a:moveTo>
                <a:lnTo>
                  <a:pt x="4789367" y="0"/>
                </a:lnTo>
                <a:lnTo>
                  <a:pt x="4789367" y="7690070"/>
                </a:lnTo>
                <a:lnTo>
                  <a:pt x="0" y="76900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5400000">
            <a:off x="11342868" y="3219005"/>
            <a:ext cx="1200162" cy="2700364"/>
          </a:xfrm>
          <a:custGeom>
            <a:avLst/>
            <a:gdLst/>
            <a:ahLst/>
            <a:cxnLst/>
            <a:rect r="r" b="b" t="t" l="l"/>
            <a:pathLst>
              <a:path h="2700364" w="1200162">
                <a:moveTo>
                  <a:pt x="0" y="0"/>
                </a:moveTo>
                <a:lnTo>
                  <a:pt x="1200162" y="0"/>
                </a:lnTo>
                <a:lnTo>
                  <a:pt x="1200162" y="2700364"/>
                </a:lnTo>
                <a:lnTo>
                  <a:pt x="0" y="270036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18642" t="-32350" r="-152606" b="-32237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91014" y="783943"/>
            <a:ext cx="3718187" cy="3708891"/>
          </a:xfrm>
          <a:custGeom>
            <a:avLst/>
            <a:gdLst/>
            <a:ahLst/>
            <a:cxnLst/>
            <a:rect r="r" b="b" t="t" l="l"/>
            <a:pathLst>
              <a:path h="3708891" w="3718187">
                <a:moveTo>
                  <a:pt x="0" y="0"/>
                </a:moveTo>
                <a:lnTo>
                  <a:pt x="3718187" y="0"/>
                </a:lnTo>
                <a:lnTo>
                  <a:pt x="3718187" y="3708891"/>
                </a:lnTo>
                <a:lnTo>
                  <a:pt x="0" y="370889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10118" y="304410"/>
            <a:ext cx="7206439" cy="1305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59"/>
              </a:lnSpc>
            </a:pPr>
            <a:r>
              <a:rPr lang="en-US" sz="7685">
                <a:solidFill>
                  <a:srgbClr val="004AAD"/>
                </a:solidFill>
                <a:latin typeface="Canva Sans Bold"/>
              </a:rPr>
              <a:t>Battery to CAN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581570" y="2137585"/>
            <a:ext cx="7287057" cy="1740800"/>
            <a:chOff x="0" y="0"/>
            <a:chExt cx="9716076" cy="232106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61102"/>
              <a:ext cx="3456565" cy="22599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2293"/>
                </a:lnSpc>
              </a:pPr>
              <a:r>
                <a:rPr lang="en-US" sz="12293">
                  <a:solidFill>
                    <a:srgbClr val="000000"/>
                  </a:solidFill>
                  <a:latin typeface="Ultra"/>
                </a:rPr>
                <a:t>1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3810728" y="-61627"/>
              <a:ext cx="5905347" cy="7452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10"/>
                </a:lnSpc>
              </a:pPr>
              <a:r>
                <a:rPr lang="en-US" sz="3414">
                  <a:solidFill>
                    <a:srgbClr val="000000"/>
                  </a:solidFill>
                  <a:latin typeface="Glacial Indifference Bold"/>
                </a:rPr>
                <a:t>STM32 Bluepill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3810728" y="829292"/>
              <a:ext cx="5905347" cy="1018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079"/>
                </a:lnSpc>
              </a:pPr>
            </a:p>
            <a:p>
              <a:pPr>
                <a:lnSpc>
                  <a:spcPts val="2079"/>
                </a:lnSpc>
              </a:pPr>
            </a:p>
            <a:p>
              <a:pPr algn="l">
                <a:lnSpc>
                  <a:spcPts val="207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988934" y="4127608"/>
            <a:ext cx="7143107" cy="1477143"/>
            <a:chOff x="0" y="0"/>
            <a:chExt cx="9524142" cy="1969524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526026"/>
              <a:ext cx="3388283" cy="2495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3500"/>
                </a:lnSpc>
              </a:pPr>
              <a:r>
                <a:rPr lang="en-US" sz="13500">
                  <a:solidFill>
                    <a:srgbClr val="000000"/>
                  </a:solidFill>
                  <a:latin typeface="Ultra"/>
                </a:rPr>
                <a:t>2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3735450" y="-57150"/>
              <a:ext cx="5788692" cy="812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62"/>
                </a:lnSpc>
              </a:pPr>
              <a:r>
                <a:rPr lang="en-US" sz="3750">
                  <a:solidFill>
                    <a:srgbClr val="000000"/>
                  </a:solidFill>
                  <a:latin typeface="Glacial Indifference Bold"/>
                </a:rPr>
                <a:t>CAN Transreceiver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3735450" y="673254"/>
              <a:ext cx="5788692" cy="36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83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9592602" y="8070228"/>
            <a:ext cx="4341519" cy="2833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3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664043">
            <a:off x="-4052117" y="-737535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266078" y="1910156"/>
            <a:ext cx="5561942" cy="3787657"/>
          </a:xfrm>
          <a:custGeom>
            <a:avLst/>
            <a:gdLst/>
            <a:ahLst/>
            <a:cxnLst/>
            <a:rect r="r" b="b" t="t" l="l"/>
            <a:pathLst>
              <a:path h="3787657" w="5561942">
                <a:moveTo>
                  <a:pt x="0" y="0"/>
                </a:moveTo>
                <a:lnTo>
                  <a:pt x="5561942" y="0"/>
                </a:lnTo>
                <a:lnTo>
                  <a:pt x="5561942" y="3787657"/>
                </a:lnTo>
                <a:lnTo>
                  <a:pt x="0" y="37876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6284008">
            <a:off x="12761683" y="7147182"/>
            <a:ext cx="4789367" cy="7690070"/>
          </a:xfrm>
          <a:custGeom>
            <a:avLst/>
            <a:gdLst/>
            <a:ahLst/>
            <a:cxnLst/>
            <a:rect r="r" b="b" t="t" l="l"/>
            <a:pathLst>
              <a:path h="7690070" w="4789367">
                <a:moveTo>
                  <a:pt x="0" y="0"/>
                </a:moveTo>
                <a:lnTo>
                  <a:pt x="4789367" y="0"/>
                </a:lnTo>
                <a:lnTo>
                  <a:pt x="4789367" y="7690070"/>
                </a:lnTo>
                <a:lnTo>
                  <a:pt x="0" y="769007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5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313857" y="2234158"/>
            <a:ext cx="2280568" cy="2280568"/>
          </a:xfrm>
          <a:custGeom>
            <a:avLst/>
            <a:gdLst/>
            <a:ahLst/>
            <a:cxnLst/>
            <a:rect r="r" b="b" t="t" l="l"/>
            <a:pathLst>
              <a:path h="2280568" w="2280568">
                <a:moveTo>
                  <a:pt x="0" y="0"/>
                </a:moveTo>
                <a:lnTo>
                  <a:pt x="2280568" y="0"/>
                </a:lnTo>
                <a:lnTo>
                  <a:pt x="2280568" y="2280568"/>
                </a:lnTo>
                <a:lnTo>
                  <a:pt x="0" y="228056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590219" y="6193677"/>
            <a:ext cx="3107562" cy="2271735"/>
          </a:xfrm>
          <a:custGeom>
            <a:avLst/>
            <a:gdLst/>
            <a:ahLst/>
            <a:cxnLst/>
            <a:rect r="r" b="b" t="t" l="l"/>
            <a:pathLst>
              <a:path h="2271735" w="3107562">
                <a:moveTo>
                  <a:pt x="0" y="0"/>
                </a:moveTo>
                <a:lnTo>
                  <a:pt x="3107562" y="0"/>
                </a:lnTo>
                <a:lnTo>
                  <a:pt x="3107562" y="2271734"/>
                </a:lnTo>
                <a:lnTo>
                  <a:pt x="0" y="227173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17668" t="-38040" r="-14136" b="-42259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0" y="304410"/>
            <a:ext cx="13856032" cy="13057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59"/>
              </a:lnSpc>
            </a:pPr>
            <a:r>
              <a:rPr lang="en-US" sz="7685">
                <a:solidFill>
                  <a:srgbClr val="004AAD"/>
                </a:solidFill>
                <a:latin typeface="Canva Sans Bold"/>
              </a:rPr>
              <a:t>Voltage and Current Sensor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70750" y="2466231"/>
            <a:ext cx="7143107" cy="1477143"/>
            <a:chOff x="0" y="0"/>
            <a:chExt cx="9524142" cy="1969524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526026"/>
              <a:ext cx="3388283" cy="2495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3500"/>
                </a:lnSpc>
              </a:pPr>
              <a:r>
                <a:rPr lang="en-US" sz="13500">
                  <a:solidFill>
                    <a:srgbClr val="000000"/>
                  </a:solidFill>
                  <a:latin typeface="Ultra"/>
                </a:rPr>
                <a:t>1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3735450" y="-57150"/>
              <a:ext cx="5788692" cy="812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62"/>
                </a:lnSpc>
              </a:pPr>
              <a:r>
                <a:rPr lang="en-US" sz="3750">
                  <a:solidFill>
                    <a:srgbClr val="000000"/>
                  </a:solidFill>
                  <a:latin typeface="Glacial Indifference Bold"/>
                </a:rPr>
                <a:t>Voltage Sensor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735450" y="673254"/>
              <a:ext cx="5788692" cy="36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8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0750" y="6590973"/>
            <a:ext cx="7143107" cy="1477143"/>
            <a:chOff x="0" y="0"/>
            <a:chExt cx="9524142" cy="1969524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-526026"/>
              <a:ext cx="3388283" cy="24955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3500"/>
                </a:lnSpc>
              </a:pPr>
              <a:r>
                <a:rPr lang="en-US" sz="13500">
                  <a:solidFill>
                    <a:srgbClr val="000000"/>
                  </a:solidFill>
                  <a:latin typeface="Ultra"/>
                </a:rPr>
                <a:t>2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3735450" y="-57150"/>
              <a:ext cx="5788692" cy="812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62"/>
                </a:lnSpc>
              </a:pPr>
              <a:r>
                <a:rPr lang="en-US" sz="3750">
                  <a:solidFill>
                    <a:srgbClr val="000000"/>
                  </a:solidFill>
                  <a:latin typeface="Glacial Indifference Bold"/>
                </a:rPr>
                <a:t>Current Sensor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3735450" y="673254"/>
              <a:ext cx="5788692" cy="3619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83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85749">
            <a:off x="-5690637" y="-3861861"/>
            <a:ext cx="14345355" cy="14345355"/>
          </a:xfrm>
          <a:custGeom>
            <a:avLst/>
            <a:gdLst/>
            <a:ahLst/>
            <a:cxnLst/>
            <a:rect r="r" b="b" t="t" l="l"/>
            <a:pathLst>
              <a:path h="14345355" w="14345355">
                <a:moveTo>
                  <a:pt x="0" y="0"/>
                </a:moveTo>
                <a:lnTo>
                  <a:pt x="14345355" y="0"/>
                </a:lnTo>
                <a:lnTo>
                  <a:pt x="14345355" y="14345355"/>
                </a:lnTo>
                <a:lnTo>
                  <a:pt x="0" y="1434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99293">
            <a:off x="12170918" y="-745657"/>
            <a:ext cx="6885296" cy="11055409"/>
          </a:xfrm>
          <a:custGeom>
            <a:avLst/>
            <a:gdLst/>
            <a:ahLst/>
            <a:cxnLst/>
            <a:rect r="r" b="b" t="t" l="l"/>
            <a:pathLst>
              <a:path h="11055409" w="6885296">
                <a:moveTo>
                  <a:pt x="0" y="0"/>
                </a:moveTo>
                <a:lnTo>
                  <a:pt x="6885296" y="0"/>
                </a:lnTo>
                <a:lnTo>
                  <a:pt x="6885296" y="11055409"/>
                </a:lnTo>
                <a:lnTo>
                  <a:pt x="0" y="110554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42949" y="2413182"/>
            <a:ext cx="15595986" cy="7205345"/>
          </a:xfrm>
          <a:custGeom>
            <a:avLst/>
            <a:gdLst/>
            <a:ahLst/>
            <a:cxnLst/>
            <a:rect r="r" b="b" t="t" l="l"/>
            <a:pathLst>
              <a:path h="7205345" w="15595986">
                <a:moveTo>
                  <a:pt x="0" y="0"/>
                </a:moveTo>
                <a:lnTo>
                  <a:pt x="15595986" y="0"/>
                </a:lnTo>
                <a:lnTo>
                  <a:pt x="15595986" y="7205345"/>
                </a:lnTo>
                <a:lnTo>
                  <a:pt x="0" y="72053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80182" y="659765"/>
            <a:ext cx="14068367" cy="1309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96"/>
              </a:lnSpc>
            </a:pPr>
            <a:r>
              <a:rPr lang="en-US" sz="7712">
                <a:solidFill>
                  <a:srgbClr val="004AAD"/>
                </a:solidFill>
                <a:latin typeface="Canva Sans Bold"/>
              </a:rPr>
              <a:t>Why CAN ?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85749">
            <a:off x="-5690637" y="-3861861"/>
            <a:ext cx="14345355" cy="14345355"/>
          </a:xfrm>
          <a:custGeom>
            <a:avLst/>
            <a:gdLst/>
            <a:ahLst/>
            <a:cxnLst/>
            <a:rect r="r" b="b" t="t" l="l"/>
            <a:pathLst>
              <a:path h="14345355" w="14345355">
                <a:moveTo>
                  <a:pt x="0" y="0"/>
                </a:moveTo>
                <a:lnTo>
                  <a:pt x="14345355" y="0"/>
                </a:lnTo>
                <a:lnTo>
                  <a:pt x="14345355" y="14345355"/>
                </a:lnTo>
                <a:lnTo>
                  <a:pt x="0" y="1434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799293">
            <a:off x="12170918" y="-745657"/>
            <a:ext cx="6885296" cy="11055409"/>
          </a:xfrm>
          <a:custGeom>
            <a:avLst/>
            <a:gdLst/>
            <a:ahLst/>
            <a:cxnLst/>
            <a:rect r="r" b="b" t="t" l="l"/>
            <a:pathLst>
              <a:path h="11055409" w="6885296">
                <a:moveTo>
                  <a:pt x="0" y="0"/>
                </a:moveTo>
                <a:lnTo>
                  <a:pt x="6885296" y="0"/>
                </a:lnTo>
                <a:lnTo>
                  <a:pt x="6885296" y="11055409"/>
                </a:lnTo>
                <a:lnTo>
                  <a:pt x="0" y="110554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141788" y="2524136"/>
            <a:ext cx="15117512" cy="6734164"/>
          </a:xfrm>
          <a:custGeom>
            <a:avLst/>
            <a:gdLst/>
            <a:ahLst/>
            <a:cxnLst/>
            <a:rect r="r" b="b" t="t" l="l"/>
            <a:pathLst>
              <a:path h="6734164" w="15117512">
                <a:moveTo>
                  <a:pt x="0" y="0"/>
                </a:moveTo>
                <a:lnTo>
                  <a:pt x="15117512" y="0"/>
                </a:lnTo>
                <a:lnTo>
                  <a:pt x="15117512" y="6734164"/>
                </a:lnTo>
                <a:lnTo>
                  <a:pt x="0" y="67341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80182" y="659765"/>
            <a:ext cx="14068367" cy="1309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96"/>
              </a:lnSpc>
            </a:pPr>
            <a:r>
              <a:rPr lang="en-US" sz="7712">
                <a:solidFill>
                  <a:srgbClr val="004AAD"/>
                </a:solidFill>
                <a:latin typeface="Canva Sans Bold"/>
              </a:rPr>
              <a:t>CAN Data Frame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DAF9Dtf9MdQ</dc:identifier>
  <dcterms:modified xsi:type="dcterms:W3CDTF">2011-08-01T06:04:30Z</dcterms:modified>
  <cp:revision>1</cp:revision>
  <dc:title>Modern and Minimal Company Profile Presentation</dc:title>
</cp:coreProperties>
</file>

<file path=docProps/thumbnail.jpeg>
</file>